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2" r:id="rId17"/>
    <p:sldId id="270" r:id="rId18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0BA31FB-64BF-4EBD-9155-3512EDBDD8D3}" v="1329" dt="2024-03-19T20:23:08.70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8959" autoAdjust="0"/>
    <p:restoredTop sz="94660"/>
  </p:normalViewPr>
  <p:slideViewPr>
    <p:cSldViewPr snapToGrid="0">
      <p:cViewPr varScale="1">
        <p:scale>
          <a:sx n="77" d="100"/>
          <a:sy n="77" d="100"/>
        </p:scale>
        <p:origin x="-90" y="-7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C29798E-90C4-48E6-B39B-37FF65347A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97100" y="1079500"/>
            <a:ext cx="7797799" cy="2138400"/>
          </a:xfrm>
        </p:spPr>
        <p:txBody>
          <a:bodyPr anchor="b">
            <a:normAutofit/>
          </a:bodyPr>
          <a:lstStyle>
            <a:lvl1pPr algn="ctr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93D95C8C-0A7F-40D9-A690-3D5898EFFE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08350" y="4113213"/>
            <a:ext cx="5575300" cy="1655762"/>
          </a:xfrm>
        </p:spPr>
        <p:txBody>
          <a:bodyPr/>
          <a:lstStyle>
            <a:lvl1pPr marL="0" indent="0" algn="ctr">
              <a:buNone/>
              <a:defRPr sz="2400" i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D1322F3-E47A-4D6E-96A8-AB5C73BA990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pPr/>
              <a:t>3/22/2024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37BF5CE-9E66-4FD5-949F-34E11607C6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4EEDAB7A-4032-416A-B04E-1F4878912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="" xmlns:a16="http://schemas.microsoft.com/office/drawing/2014/main" id="{701C0CAB-6A03-4C6A-9FAA-219847753628}"/>
              </a:ext>
            </a:extLst>
          </p:cNvPr>
          <p:cNvCxnSpPr>
            <a:cxnSpLocks/>
          </p:cNvCxnSpPr>
          <p:nvPr/>
        </p:nvCxnSpPr>
        <p:spPr>
          <a:xfrm>
            <a:off x="5826000" y="3690871"/>
            <a:ext cx="54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Group 19">
            <a:extLst>
              <a:ext uri="{FF2B5EF4-FFF2-40B4-BE49-F238E27FC236}">
                <a16:creationId xmlns="" xmlns:a16="http://schemas.microsoft.com/office/drawing/2014/main" id="{F982E0B2-AA9C-441C-A08E-A9DF9CF12116}"/>
              </a:ext>
            </a:extLst>
          </p:cNvPr>
          <p:cNvGrpSpPr/>
          <p:nvPr/>
        </p:nvGrpSpPr>
        <p:grpSpPr>
          <a:xfrm>
            <a:off x="9728046" y="4869342"/>
            <a:ext cx="1623711" cy="630920"/>
            <a:chOff x="9588346" y="4824892"/>
            <a:chExt cx="1623711" cy="630920"/>
          </a:xfrm>
        </p:grpSpPr>
        <p:sp>
          <p:nvSpPr>
            <p:cNvPr id="16" name="Freeform: Shape 15">
              <a:extLst>
                <a:ext uri="{FF2B5EF4-FFF2-40B4-BE49-F238E27FC236}">
                  <a16:creationId xmlns="" xmlns:a16="http://schemas.microsoft.com/office/drawing/2014/main" id="{A4A2E074-C10D-4C57-AB72-B631E4D77102}"/>
                </a:ext>
              </a:extLst>
            </p:cNvPr>
            <p:cNvSpPr/>
            <p:nvPr/>
          </p:nvSpPr>
          <p:spPr>
            <a:xfrm rot="2700000" flipH="1">
              <a:off x="10267789" y="4452443"/>
              <a:ext cx="571820" cy="1316717"/>
            </a:xfrm>
            <a:custGeom>
              <a:avLst/>
              <a:gdLst>
                <a:gd name="connsiteX0" fmla="*/ 282417 w 571820"/>
                <a:gd name="connsiteY0" fmla="*/ 0 h 1316717"/>
                <a:gd name="connsiteX1" fmla="*/ 285910 w 571820"/>
                <a:gd name="connsiteY1" fmla="*/ 3175 h 1316717"/>
                <a:gd name="connsiteX2" fmla="*/ 287393 w 571820"/>
                <a:gd name="connsiteY2" fmla="*/ 1827 h 1316717"/>
                <a:gd name="connsiteX3" fmla="*/ 289403 w 571820"/>
                <a:gd name="connsiteY3" fmla="*/ 0 h 1316717"/>
                <a:gd name="connsiteX4" fmla="*/ 289403 w 571820"/>
                <a:gd name="connsiteY4" fmla="*/ 6349 h 1316717"/>
                <a:gd name="connsiteX5" fmla="*/ 309203 w 571820"/>
                <a:gd name="connsiteY5" fmla="*/ 24345 h 1316717"/>
                <a:gd name="connsiteX6" fmla="*/ 571820 w 571820"/>
                <a:gd name="connsiteY6" fmla="*/ 658359 h 1316717"/>
                <a:gd name="connsiteX7" fmla="*/ 309203 w 571820"/>
                <a:gd name="connsiteY7" fmla="*/ 1292372 h 1316717"/>
                <a:gd name="connsiteX8" fmla="*/ 289403 w 571820"/>
                <a:gd name="connsiteY8" fmla="*/ 1310368 h 1316717"/>
                <a:gd name="connsiteX9" fmla="*/ 289403 w 571820"/>
                <a:gd name="connsiteY9" fmla="*/ 1316717 h 1316717"/>
                <a:gd name="connsiteX10" fmla="*/ 287393 w 571820"/>
                <a:gd name="connsiteY10" fmla="*/ 1314890 h 1316717"/>
                <a:gd name="connsiteX11" fmla="*/ 285910 w 571820"/>
                <a:gd name="connsiteY11" fmla="*/ 1313542 h 1316717"/>
                <a:gd name="connsiteX12" fmla="*/ 282417 w 571820"/>
                <a:gd name="connsiteY12" fmla="*/ 1316717 h 1316717"/>
                <a:gd name="connsiteX13" fmla="*/ 282417 w 571820"/>
                <a:gd name="connsiteY13" fmla="*/ 1310367 h 1316717"/>
                <a:gd name="connsiteX14" fmla="*/ 262617 w 571820"/>
                <a:gd name="connsiteY14" fmla="*/ 1292372 h 1316717"/>
                <a:gd name="connsiteX15" fmla="*/ 0 w 571820"/>
                <a:gd name="connsiteY15" fmla="*/ 658358 h 1316717"/>
                <a:gd name="connsiteX16" fmla="*/ 262617 w 571820"/>
                <a:gd name="connsiteY16" fmla="*/ 24345 h 1316717"/>
                <a:gd name="connsiteX17" fmla="*/ 282417 w 571820"/>
                <a:gd name="connsiteY17" fmla="*/ 6349 h 13167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571820" h="1316717">
                  <a:moveTo>
                    <a:pt x="282417" y="0"/>
                  </a:moveTo>
                  <a:lnTo>
                    <a:pt x="285910" y="3175"/>
                  </a:lnTo>
                  <a:lnTo>
                    <a:pt x="287393" y="1827"/>
                  </a:lnTo>
                  <a:lnTo>
                    <a:pt x="289403" y="0"/>
                  </a:lnTo>
                  <a:lnTo>
                    <a:pt x="289403" y="6349"/>
                  </a:lnTo>
                  <a:lnTo>
                    <a:pt x="309203" y="24345"/>
                  </a:lnTo>
                  <a:cubicBezTo>
                    <a:pt x="471461" y="186603"/>
                    <a:pt x="571820" y="410761"/>
                    <a:pt x="571820" y="658359"/>
                  </a:cubicBezTo>
                  <a:cubicBezTo>
                    <a:pt x="571820" y="905956"/>
                    <a:pt x="471461" y="1130114"/>
                    <a:pt x="309203" y="1292372"/>
                  </a:cubicBezTo>
                  <a:lnTo>
                    <a:pt x="289403" y="1310368"/>
                  </a:lnTo>
                  <a:lnTo>
                    <a:pt x="289403" y="1316717"/>
                  </a:lnTo>
                  <a:lnTo>
                    <a:pt x="287393" y="1314890"/>
                  </a:lnTo>
                  <a:lnTo>
                    <a:pt x="285910" y="1313542"/>
                  </a:lnTo>
                  <a:lnTo>
                    <a:pt x="282417" y="1316717"/>
                  </a:lnTo>
                  <a:lnTo>
                    <a:pt x="282417" y="1310367"/>
                  </a:lnTo>
                  <a:lnTo>
                    <a:pt x="262617" y="1292372"/>
                  </a:lnTo>
                  <a:cubicBezTo>
                    <a:pt x="100359" y="1130113"/>
                    <a:pt x="0" y="905956"/>
                    <a:pt x="0" y="658358"/>
                  </a:cubicBezTo>
                  <a:cubicBezTo>
                    <a:pt x="0" y="410761"/>
                    <a:pt x="100359" y="186603"/>
                    <a:pt x="262617" y="24345"/>
                  </a:cubicBezTo>
                  <a:lnTo>
                    <a:pt x="282417" y="6349"/>
                  </a:lnTo>
                  <a:close/>
                </a:path>
              </a:pathLst>
            </a:custGeom>
            <a:solidFill>
              <a:schemeClr val="accent4">
                <a:alpha val="4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7" name="Group 16">
              <a:extLst>
                <a:ext uri="{FF2B5EF4-FFF2-40B4-BE49-F238E27FC236}">
                  <a16:creationId xmlns="" xmlns:a16="http://schemas.microsoft.com/office/drawing/2014/main" id="{0B037EB3-1772-4BA8-A95A-E5DBDFEA32B0}"/>
                </a:ext>
              </a:extLst>
            </p:cNvPr>
            <p:cNvGrpSpPr/>
            <p:nvPr/>
          </p:nvGrpSpPr>
          <p:grpSpPr>
            <a:xfrm rot="2700000" flipH="1">
              <a:off x="10112436" y="4359902"/>
              <a:ext cx="571820" cy="1620000"/>
              <a:chOff x="8482785" y="4330454"/>
              <a:chExt cx="571820" cy="1620000"/>
            </a:xfrm>
          </p:grpSpPr>
          <p:sp>
            <p:nvSpPr>
              <p:cNvPr id="18" name="Freeform: Shape 17">
                <a:extLst>
                  <a:ext uri="{FF2B5EF4-FFF2-40B4-BE49-F238E27FC236}">
                    <a16:creationId xmlns="" xmlns:a16="http://schemas.microsoft.com/office/drawing/2014/main" id="{A1F47AC1-63D0-47F3-9728-1A0A0543494B}"/>
                  </a:ext>
                </a:extLst>
              </p:cNvPr>
              <p:cNvSpPr/>
              <p:nvPr/>
            </p:nvSpPr>
            <p:spPr>
              <a:xfrm>
                <a:off x="8482785" y="4333632"/>
                <a:ext cx="571820" cy="1311956"/>
              </a:xfrm>
              <a:custGeom>
                <a:avLst/>
                <a:gdLst>
                  <a:gd name="connsiteX0" fmla="*/ 282417 w 571820"/>
                  <a:gd name="connsiteY0" fmla="*/ 0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289403 w 571820"/>
                  <a:gd name="connsiteY4" fmla="*/ 6349 h 1316717"/>
                  <a:gd name="connsiteX5" fmla="*/ 309203 w 571820"/>
                  <a:gd name="connsiteY5" fmla="*/ 24345 h 1316717"/>
                  <a:gd name="connsiteX6" fmla="*/ 571820 w 571820"/>
                  <a:gd name="connsiteY6" fmla="*/ 658359 h 1316717"/>
                  <a:gd name="connsiteX7" fmla="*/ 309203 w 571820"/>
                  <a:gd name="connsiteY7" fmla="*/ 1292372 h 1316717"/>
                  <a:gd name="connsiteX8" fmla="*/ 289403 w 571820"/>
                  <a:gd name="connsiteY8" fmla="*/ 1310368 h 1316717"/>
                  <a:gd name="connsiteX9" fmla="*/ 289403 w 571820"/>
                  <a:gd name="connsiteY9" fmla="*/ 1316717 h 1316717"/>
                  <a:gd name="connsiteX10" fmla="*/ 287393 w 571820"/>
                  <a:gd name="connsiteY10" fmla="*/ 1314890 h 1316717"/>
                  <a:gd name="connsiteX11" fmla="*/ 285910 w 571820"/>
                  <a:gd name="connsiteY11" fmla="*/ 1313542 h 1316717"/>
                  <a:gd name="connsiteX12" fmla="*/ 282417 w 571820"/>
                  <a:gd name="connsiteY12" fmla="*/ 1316717 h 1316717"/>
                  <a:gd name="connsiteX13" fmla="*/ 282417 w 571820"/>
                  <a:gd name="connsiteY13" fmla="*/ 1310367 h 1316717"/>
                  <a:gd name="connsiteX14" fmla="*/ 262617 w 571820"/>
                  <a:gd name="connsiteY14" fmla="*/ 1292372 h 1316717"/>
                  <a:gd name="connsiteX15" fmla="*/ 0 w 571820"/>
                  <a:gd name="connsiteY15" fmla="*/ 658358 h 1316717"/>
                  <a:gd name="connsiteX16" fmla="*/ 262617 w 571820"/>
                  <a:gd name="connsiteY16" fmla="*/ 24345 h 1316717"/>
                  <a:gd name="connsiteX17" fmla="*/ 282417 w 571820"/>
                  <a:gd name="connsiteY17" fmla="*/ 6349 h 1316717"/>
                  <a:gd name="connsiteX0" fmla="*/ 282417 w 571820"/>
                  <a:gd name="connsiteY0" fmla="*/ 6349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289403 w 571820"/>
                  <a:gd name="connsiteY4" fmla="*/ 6349 h 1316717"/>
                  <a:gd name="connsiteX5" fmla="*/ 309203 w 571820"/>
                  <a:gd name="connsiteY5" fmla="*/ 24345 h 1316717"/>
                  <a:gd name="connsiteX6" fmla="*/ 571820 w 571820"/>
                  <a:gd name="connsiteY6" fmla="*/ 658359 h 1316717"/>
                  <a:gd name="connsiteX7" fmla="*/ 309203 w 571820"/>
                  <a:gd name="connsiteY7" fmla="*/ 1292372 h 1316717"/>
                  <a:gd name="connsiteX8" fmla="*/ 289403 w 571820"/>
                  <a:gd name="connsiteY8" fmla="*/ 1310368 h 1316717"/>
                  <a:gd name="connsiteX9" fmla="*/ 289403 w 571820"/>
                  <a:gd name="connsiteY9" fmla="*/ 1316717 h 1316717"/>
                  <a:gd name="connsiteX10" fmla="*/ 287393 w 571820"/>
                  <a:gd name="connsiteY10" fmla="*/ 1314890 h 1316717"/>
                  <a:gd name="connsiteX11" fmla="*/ 285910 w 571820"/>
                  <a:gd name="connsiteY11" fmla="*/ 1313542 h 1316717"/>
                  <a:gd name="connsiteX12" fmla="*/ 282417 w 571820"/>
                  <a:gd name="connsiteY12" fmla="*/ 1316717 h 1316717"/>
                  <a:gd name="connsiteX13" fmla="*/ 282417 w 571820"/>
                  <a:gd name="connsiteY13" fmla="*/ 1310367 h 1316717"/>
                  <a:gd name="connsiteX14" fmla="*/ 262617 w 571820"/>
                  <a:gd name="connsiteY14" fmla="*/ 1292372 h 1316717"/>
                  <a:gd name="connsiteX15" fmla="*/ 0 w 571820"/>
                  <a:gd name="connsiteY15" fmla="*/ 658358 h 1316717"/>
                  <a:gd name="connsiteX16" fmla="*/ 262617 w 571820"/>
                  <a:gd name="connsiteY16" fmla="*/ 24345 h 1316717"/>
                  <a:gd name="connsiteX17" fmla="*/ 282417 w 571820"/>
                  <a:gd name="connsiteY17" fmla="*/ 6349 h 1316717"/>
                  <a:gd name="connsiteX0" fmla="*/ 262617 w 571820"/>
                  <a:gd name="connsiteY0" fmla="*/ 24345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289403 w 571820"/>
                  <a:gd name="connsiteY4" fmla="*/ 6349 h 1316717"/>
                  <a:gd name="connsiteX5" fmla="*/ 309203 w 571820"/>
                  <a:gd name="connsiteY5" fmla="*/ 24345 h 1316717"/>
                  <a:gd name="connsiteX6" fmla="*/ 571820 w 571820"/>
                  <a:gd name="connsiteY6" fmla="*/ 658359 h 1316717"/>
                  <a:gd name="connsiteX7" fmla="*/ 309203 w 571820"/>
                  <a:gd name="connsiteY7" fmla="*/ 1292372 h 1316717"/>
                  <a:gd name="connsiteX8" fmla="*/ 289403 w 571820"/>
                  <a:gd name="connsiteY8" fmla="*/ 1310368 h 1316717"/>
                  <a:gd name="connsiteX9" fmla="*/ 289403 w 571820"/>
                  <a:gd name="connsiteY9" fmla="*/ 1316717 h 1316717"/>
                  <a:gd name="connsiteX10" fmla="*/ 287393 w 571820"/>
                  <a:gd name="connsiteY10" fmla="*/ 1314890 h 1316717"/>
                  <a:gd name="connsiteX11" fmla="*/ 285910 w 571820"/>
                  <a:gd name="connsiteY11" fmla="*/ 1313542 h 1316717"/>
                  <a:gd name="connsiteX12" fmla="*/ 282417 w 571820"/>
                  <a:gd name="connsiteY12" fmla="*/ 1316717 h 1316717"/>
                  <a:gd name="connsiteX13" fmla="*/ 282417 w 571820"/>
                  <a:gd name="connsiteY13" fmla="*/ 1310367 h 1316717"/>
                  <a:gd name="connsiteX14" fmla="*/ 262617 w 571820"/>
                  <a:gd name="connsiteY14" fmla="*/ 1292372 h 1316717"/>
                  <a:gd name="connsiteX15" fmla="*/ 0 w 571820"/>
                  <a:gd name="connsiteY15" fmla="*/ 658358 h 1316717"/>
                  <a:gd name="connsiteX16" fmla="*/ 262617 w 571820"/>
                  <a:gd name="connsiteY16" fmla="*/ 24345 h 1316717"/>
                  <a:gd name="connsiteX0" fmla="*/ 262617 w 571820"/>
                  <a:gd name="connsiteY0" fmla="*/ 24345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309203 w 571820"/>
                  <a:gd name="connsiteY4" fmla="*/ 24345 h 1316717"/>
                  <a:gd name="connsiteX5" fmla="*/ 571820 w 571820"/>
                  <a:gd name="connsiteY5" fmla="*/ 658359 h 1316717"/>
                  <a:gd name="connsiteX6" fmla="*/ 309203 w 571820"/>
                  <a:gd name="connsiteY6" fmla="*/ 1292372 h 1316717"/>
                  <a:gd name="connsiteX7" fmla="*/ 289403 w 571820"/>
                  <a:gd name="connsiteY7" fmla="*/ 1310368 h 1316717"/>
                  <a:gd name="connsiteX8" fmla="*/ 289403 w 571820"/>
                  <a:gd name="connsiteY8" fmla="*/ 1316717 h 1316717"/>
                  <a:gd name="connsiteX9" fmla="*/ 287393 w 571820"/>
                  <a:gd name="connsiteY9" fmla="*/ 1314890 h 1316717"/>
                  <a:gd name="connsiteX10" fmla="*/ 285910 w 571820"/>
                  <a:gd name="connsiteY10" fmla="*/ 1313542 h 1316717"/>
                  <a:gd name="connsiteX11" fmla="*/ 282417 w 571820"/>
                  <a:gd name="connsiteY11" fmla="*/ 1316717 h 1316717"/>
                  <a:gd name="connsiteX12" fmla="*/ 282417 w 571820"/>
                  <a:gd name="connsiteY12" fmla="*/ 1310367 h 1316717"/>
                  <a:gd name="connsiteX13" fmla="*/ 262617 w 571820"/>
                  <a:gd name="connsiteY13" fmla="*/ 1292372 h 1316717"/>
                  <a:gd name="connsiteX14" fmla="*/ 0 w 571820"/>
                  <a:gd name="connsiteY14" fmla="*/ 658358 h 1316717"/>
                  <a:gd name="connsiteX15" fmla="*/ 262617 w 571820"/>
                  <a:gd name="connsiteY15" fmla="*/ 24345 h 1316717"/>
                  <a:gd name="connsiteX0" fmla="*/ 262617 w 571820"/>
                  <a:gd name="connsiteY0" fmla="*/ 22518 h 1314890"/>
                  <a:gd name="connsiteX1" fmla="*/ 285910 w 571820"/>
                  <a:gd name="connsiteY1" fmla="*/ 1348 h 1314890"/>
                  <a:gd name="connsiteX2" fmla="*/ 287393 w 571820"/>
                  <a:gd name="connsiteY2" fmla="*/ 0 h 1314890"/>
                  <a:gd name="connsiteX3" fmla="*/ 309203 w 571820"/>
                  <a:gd name="connsiteY3" fmla="*/ 22518 h 1314890"/>
                  <a:gd name="connsiteX4" fmla="*/ 571820 w 571820"/>
                  <a:gd name="connsiteY4" fmla="*/ 656532 h 1314890"/>
                  <a:gd name="connsiteX5" fmla="*/ 309203 w 571820"/>
                  <a:gd name="connsiteY5" fmla="*/ 1290545 h 1314890"/>
                  <a:gd name="connsiteX6" fmla="*/ 289403 w 571820"/>
                  <a:gd name="connsiteY6" fmla="*/ 1308541 h 1314890"/>
                  <a:gd name="connsiteX7" fmla="*/ 289403 w 571820"/>
                  <a:gd name="connsiteY7" fmla="*/ 1314890 h 1314890"/>
                  <a:gd name="connsiteX8" fmla="*/ 287393 w 571820"/>
                  <a:gd name="connsiteY8" fmla="*/ 1313063 h 1314890"/>
                  <a:gd name="connsiteX9" fmla="*/ 285910 w 571820"/>
                  <a:gd name="connsiteY9" fmla="*/ 1311715 h 1314890"/>
                  <a:gd name="connsiteX10" fmla="*/ 282417 w 571820"/>
                  <a:gd name="connsiteY10" fmla="*/ 1314890 h 1314890"/>
                  <a:gd name="connsiteX11" fmla="*/ 282417 w 571820"/>
                  <a:gd name="connsiteY11" fmla="*/ 1308540 h 1314890"/>
                  <a:gd name="connsiteX12" fmla="*/ 262617 w 571820"/>
                  <a:gd name="connsiteY12" fmla="*/ 1290545 h 1314890"/>
                  <a:gd name="connsiteX13" fmla="*/ 0 w 571820"/>
                  <a:gd name="connsiteY13" fmla="*/ 656531 h 1314890"/>
                  <a:gd name="connsiteX14" fmla="*/ 262617 w 571820"/>
                  <a:gd name="connsiteY14" fmla="*/ 22518 h 1314890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85910 w 571820"/>
                  <a:gd name="connsiteY8" fmla="*/ 1310367 h 1313542"/>
                  <a:gd name="connsiteX9" fmla="*/ 282417 w 571820"/>
                  <a:gd name="connsiteY9" fmla="*/ 1313542 h 1313542"/>
                  <a:gd name="connsiteX10" fmla="*/ 282417 w 571820"/>
                  <a:gd name="connsiteY10" fmla="*/ 1307192 h 1313542"/>
                  <a:gd name="connsiteX11" fmla="*/ 262617 w 571820"/>
                  <a:gd name="connsiteY11" fmla="*/ 1289197 h 1313542"/>
                  <a:gd name="connsiteX12" fmla="*/ 0 w 571820"/>
                  <a:gd name="connsiteY12" fmla="*/ 655183 h 1313542"/>
                  <a:gd name="connsiteX13" fmla="*/ 262617 w 571820"/>
                  <a:gd name="connsiteY13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85910 w 571820"/>
                  <a:gd name="connsiteY8" fmla="*/ 1310367 h 1313542"/>
                  <a:gd name="connsiteX9" fmla="*/ 282417 w 571820"/>
                  <a:gd name="connsiteY9" fmla="*/ 1313542 h 1313542"/>
                  <a:gd name="connsiteX10" fmla="*/ 262617 w 571820"/>
                  <a:gd name="connsiteY10" fmla="*/ 1289197 h 1313542"/>
                  <a:gd name="connsiteX11" fmla="*/ 0 w 571820"/>
                  <a:gd name="connsiteY11" fmla="*/ 655183 h 1313542"/>
                  <a:gd name="connsiteX12" fmla="*/ 262617 w 571820"/>
                  <a:gd name="connsiteY12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85910 w 571820"/>
                  <a:gd name="connsiteY8" fmla="*/ 1310367 h 1313542"/>
                  <a:gd name="connsiteX9" fmla="*/ 262617 w 571820"/>
                  <a:gd name="connsiteY9" fmla="*/ 1289197 h 1313542"/>
                  <a:gd name="connsiteX10" fmla="*/ 0 w 571820"/>
                  <a:gd name="connsiteY10" fmla="*/ 655183 h 1313542"/>
                  <a:gd name="connsiteX11" fmla="*/ 262617 w 571820"/>
                  <a:gd name="connsiteY11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62617 w 571820"/>
                  <a:gd name="connsiteY8" fmla="*/ 1289197 h 1313542"/>
                  <a:gd name="connsiteX9" fmla="*/ 0 w 571820"/>
                  <a:gd name="connsiteY9" fmla="*/ 655183 h 1313542"/>
                  <a:gd name="connsiteX10" fmla="*/ 262617 w 571820"/>
                  <a:gd name="connsiteY10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62617 w 571820"/>
                  <a:gd name="connsiteY7" fmla="*/ 1289197 h 1313542"/>
                  <a:gd name="connsiteX8" fmla="*/ 0 w 571820"/>
                  <a:gd name="connsiteY8" fmla="*/ 655183 h 1313542"/>
                  <a:gd name="connsiteX9" fmla="*/ 262617 w 571820"/>
                  <a:gd name="connsiteY9" fmla="*/ 21170 h 1313542"/>
                  <a:gd name="connsiteX0" fmla="*/ 262617 w 571820"/>
                  <a:gd name="connsiteY0" fmla="*/ 21170 h 1364739"/>
                  <a:gd name="connsiteX1" fmla="*/ 285910 w 571820"/>
                  <a:gd name="connsiteY1" fmla="*/ 0 h 1364739"/>
                  <a:gd name="connsiteX2" fmla="*/ 309203 w 571820"/>
                  <a:gd name="connsiteY2" fmla="*/ 21170 h 1364739"/>
                  <a:gd name="connsiteX3" fmla="*/ 571820 w 571820"/>
                  <a:gd name="connsiteY3" fmla="*/ 655184 h 1364739"/>
                  <a:gd name="connsiteX4" fmla="*/ 309203 w 571820"/>
                  <a:gd name="connsiteY4" fmla="*/ 1289197 h 1364739"/>
                  <a:gd name="connsiteX5" fmla="*/ 289403 w 571820"/>
                  <a:gd name="connsiteY5" fmla="*/ 1307193 h 1364739"/>
                  <a:gd name="connsiteX6" fmla="*/ 177485 w 571820"/>
                  <a:gd name="connsiteY6" fmla="*/ 1364739 h 1364739"/>
                  <a:gd name="connsiteX7" fmla="*/ 262617 w 571820"/>
                  <a:gd name="connsiteY7" fmla="*/ 1289197 h 1364739"/>
                  <a:gd name="connsiteX8" fmla="*/ 0 w 571820"/>
                  <a:gd name="connsiteY8" fmla="*/ 655183 h 1364739"/>
                  <a:gd name="connsiteX9" fmla="*/ 262617 w 571820"/>
                  <a:gd name="connsiteY9" fmla="*/ 21170 h 1364739"/>
                  <a:gd name="connsiteX0" fmla="*/ 262617 w 571820"/>
                  <a:gd name="connsiteY0" fmla="*/ 21170 h 1364739"/>
                  <a:gd name="connsiteX1" fmla="*/ 285910 w 571820"/>
                  <a:gd name="connsiteY1" fmla="*/ 0 h 1364739"/>
                  <a:gd name="connsiteX2" fmla="*/ 309203 w 571820"/>
                  <a:gd name="connsiteY2" fmla="*/ 21170 h 1364739"/>
                  <a:gd name="connsiteX3" fmla="*/ 571820 w 571820"/>
                  <a:gd name="connsiteY3" fmla="*/ 655184 h 1364739"/>
                  <a:gd name="connsiteX4" fmla="*/ 309203 w 571820"/>
                  <a:gd name="connsiteY4" fmla="*/ 1289197 h 1364739"/>
                  <a:gd name="connsiteX5" fmla="*/ 285832 w 571820"/>
                  <a:gd name="connsiteY5" fmla="*/ 1311956 h 1364739"/>
                  <a:gd name="connsiteX6" fmla="*/ 177485 w 571820"/>
                  <a:gd name="connsiteY6" fmla="*/ 1364739 h 1364739"/>
                  <a:gd name="connsiteX7" fmla="*/ 262617 w 571820"/>
                  <a:gd name="connsiteY7" fmla="*/ 1289197 h 1364739"/>
                  <a:gd name="connsiteX8" fmla="*/ 0 w 571820"/>
                  <a:gd name="connsiteY8" fmla="*/ 655183 h 1364739"/>
                  <a:gd name="connsiteX9" fmla="*/ 262617 w 571820"/>
                  <a:gd name="connsiteY9" fmla="*/ 21170 h 1364739"/>
                  <a:gd name="connsiteX0" fmla="*/ 262617 w 571820"/>
                  <a:gd name="connsiteY0" fmla="*/ 21170 h 1311956"/>
                  <a:gd name="connsiteX1" fmla="*/ 285910 w 571820"/>
                  <a:gd name="connsiteY1" fmla="*/ 0 h 1311956"/>
                  <a:gd name="connsiteX2" fmla="*/ 309203 w 571820"/>
                  <a:gd name="connsiteY2" fmla="*/ 21170 h 1311956"/>
                  <a:gd name="connsiteX3" fmla="*/ 571820 w 571820"/>
                  <a:gd name="connsiteY3" fmla="*/ 655184 h 1311956"/>
                  <a:gd name="connsiteX4" fmla="*/ 309203 w 571820"/>
                  <a:gd name="connsiteY4" fmla="*/ 1289197 h 1311956"/>
                  <a:gd name="connsiteX5" fmla="*/ 285832 w 571820"/>
                  <a:gd name="connsiteY5" fmla="*/ 1311956 h 1311956"/>
                  <a:gd name="connsiteX6" fmla="*/ 262617 w 571820"/>
                  <a:gd name="connsiteY6" fmla="*/ 1289197 h 1311956"/>
                  <a:gd name="connsiteX7" fmla="*/ 0 w 571820"/>
                  <a:gd name="connsiteY7" fmla="*/ 655183 h 1311956"/>
                  <a:gd name="connsiteX8" fmla="*/ 262617 w 571820"/>
                  <a:gd name="connsiteY8" fmla="*/ 21170 h 13119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71820" h="1311956">
                    <a:moveTo>
                      <a:pt x="262617" y="21170"/>
                    </a:moveTo>
                    <a:lnTo>
                      <a:pt x="285910" y="0"/>
                    </a:lnTo>
                    <a:lnTo>
                      <a:pt x="309203" y="21170"/>
                    </a:lnTo>
                    <a:cubicBezTo>
                      <a:pt x="471461" y="183428"/>
                      <a:pt x="571820" y="407586"/>
                      <a:pt x="571820" y="655184"/>
                    </a:cubicBezTo>
                    <a:cubicBezTo>
                      <a:pt x="571820" y="902781"/>
                      <a:pt x="471461" y="1126939"/>
                      <a:pt x="309203" y="1289197"/>
                    </a:cubicBezTo>
                    <a:lnTo>
                      <a:pt x="285832" y="1311956"/>
                    </a:lnTo>
                    <a:lnTo>
                      <a:pt x="262617" y="1289197"/>
                    </a:lnTo>
                    <a:cubicBezTo>
                      <a:pt x="100359" y="1126938"/>
                      <a:pt x="0" y="902781"/>
                      <a:pt x="0" y="655183"/>
                    </a:cubicBezTo>
                    <a:cubicBezTo>
                      <a:pt x="0" y="407586"/>
                      <a:pt x="100359" y="183428"/>
                      <a:pt x="262617" y="21170"/>
                    </a:cubicBez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9" name="Straight Connector 18">
                <a:extLst>
                  <a:ext uri="{FF2B5EF4-FFF2-40B4-BE49-F238E27FC236}">
                    <a16:creationId xmlns="" xmlns:a16="http://schemas.microsoft.com/office/drawing/2014/main" id="{803A57D6-0C36-4560-A08A-16768551EF6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768695" y="4330454"/>
                <a:ext cx="0" cy="1620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="" xmlns:p14="http://schemas.microsoft.com/office/powerpoint/2010/main" val="2590631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5AB794F-0C7D-47A6-A355-9B54F3A082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F518BEFC-5F95-43C3-A662-CF24426CB3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79500" y="1790700"/>
            <a:ext cx="10026650" cy="39782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E020A41-C226-41AB-8766-C9BF3E9BF9D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77795E9-017B-4505-810D-A5F553A56B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626A1BD-3429-4C11-B230-8AD083EC3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74761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8EA11CA2-18BF-408B-A40C-B43A0A7B80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899079" y="1079500"/>
            <a:ext cx="1292662" cy="4689476"/>
          </a:xfrm>
        </p:spPr>
        <p:txBody>
          <a:bodyPr vert="eaVer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BAE424B6-12FC-41A1-AF7C-7E3931D972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79499" y="1079500"/>
            <a:ext cx="8495943" cy="468947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735CF957-F921-48CF-97FE-91190C1AE9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653F49D-6E0C-47F7-BAAD-A427913DC4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038A122-F390-46CF-BECF-3AE05CA58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35211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9EA217A-A229-4751-8D09-0CAD914F62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A9DEA33-60C3-4B28-B3EF-E93D6D46A3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F7D3B28-C66B-4279-AB67-2BC1D01239A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928FF39-A0DA-4F77-9297-B83C86B575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9D7D65A-9D4E-42F6-A8BF-1EEAFB180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66891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33017BB-B242-4CC6-887C-83E08CE2D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500" y="2252663"/>
            <a:ext cx="4457700" cy="2349500"/>
          </a:xfrm>
        </p:spPr>
        <p:txBody>
          <a:bodyPr anchor="ctr" anchorCtr="0">
            <a:normAutofit/>
          </a:bodyPr>
          <a:lstStyle>
            <a:lvl1pPr algn="ctr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26695823-EA83-493F-8FEC-C72B5B9CF2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654800" y="2252664"/>
            <a:ext cx="4451348" cy="2349500"/>
          </a:xfrm>
        </p:spPr>
        <p:txBody>
          <a:bodyPr anchor="ctr" anchorCtr="0"/>
          <a:lstStyle>
            <a:lvl1pPr marL="0" indent="0">
              <a:buNone/>
              <a:defRPr sz="2400" i="1">
                <a:solidFill>
                  <a:schemeClr val="tx1">
                    <a:alpha val="7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1E08E54-36BB-4AB4-BE1F-5FA8207BEAF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0453A6A-C55A-40A1-A3BB-DB417047F5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6D6E656-7AC0-4BD3-AFE5-4B5122E2F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0" name="Group 19">
            <a:extLst>
              <a:ext uri="{FF2B5EF4-FFF2-40B4-BE49-F238E27FC236}">
                <a16:creationId xmlns="" xmlns:a16="http://schemas.microsoft.com/office/drawing/2014/main" id="{E9ABE19D-0B51-4388-93D1-0CD6B767115D}"/>
              </a:ext>
            </a:extLst>
          </p:cNvPr>
          <p:cNvGrpSpPr/>
          <p:nvPr/>
        </p:nvGrpSpPr>
        <p:grpSpPr>
          <a:xfrm>
            <a:off x="999771" y="932104"/>
            <a:ext cx="913428" cy="1032464"/>
            <a:chOff x="999771" y="932104"/>
            <a:chExt cx="913428" cy="1032464"/>
          </a:xfrm>
        </p:grpSpPr>
        <p:grpSp>
          <p:nvGrpSpPr>
            <p:cNvPr id="21" name="Group 20">
              <a:extLst>
                <a:ext uri="{FF2B5EF4-FFF2-40B4-BE49-F238E27FC236}">
                  <a16:creationId xmlns="" xmlns:a16="http://schemas.microsoft.com/office/drawing/2014/main" id="{46226ED6-7133-4222-9552-0EA4B1B3C9FB}"/>
                </a:ext>
              </a:extLst>
            </p:cNvPr>
            <p:cNvGrpSpPr/>
            <p:nvPr/>
          </p:nvGrpSpPr>
          <p:grpSpPr>
            <a:xfrm rot="8100000" flipV="1">
              <a:off x="1047457" y="1290386"/>
              <a:ext cx="865742" cy="628383"/>
              <a:chOff x="558167" y="958515"/>
              <a:chExt cx="865742" cy="628383"/>
            </a:xfrm>
            <a:solidFill>
              <a:schemeClr val="accent3"/>
            </a:solidFill>
          </p:grpSpPr>
          <p:sp>
            <p:nvSpPr>
              <p:cNvPr id="28" name="Freeform: Shape 27">
                <a:extLst>
                  <a:ext uri="{FF2B5EF4-FFF2-40B4-BE49-F238E27FC236}">
                    <a16:creationId xmlns="" xmlns:a16="http://schemas.microsoft.com/office/drawing/2014/main" id="{BE810E40-D42F-4034-93BA-54446465D20B}"/>
                  </a:ext>
                </a:extLst>
              </p:cNvPr>
              <p:cNvSpPr/>
              <p:nvPr/>
            </p:nvSpPr>
            <p:spPr>
              <a:xfrm rot="8100000" flipH="1">
                <a:off x="558167" y="1122160"/>
                <a:ext cx="464738" cy="464738"/>
              </a:xfrm>
              <a:custGeom>
                <a:avLst/>
                <a:gdLst>
                  <a:gd name="connsiteX0" fmla="*/ 446142 w 464738"/>
                  <a:gd name="connsiteY0" fmla="*/ 464738 h 464738"/>
                  <a:gd name="connsiteX1" fmla="*/ 130673 w 464738"/>
                  <a:gd name="connsiteY1" fmla="*/ 334066 h 464738"/>
                  <a:gd name="connsiteX2" fmla="*/ 0 w 464738"/>
                  <a:gd name="connsiteY2" fmla="*/ 18596 h 464738"/>
                  <a:gd name="connsiteX3" fmla="*/ 836 w 464738"/>
                  <a:gd name="connsiteY3" fmla="*/ 1089 h 464738"/>
                  <a:gd name="connsiteX4" fmla="*/ 606 w 464738"/>
                  <a:gd name="connsiteY4" fmla="*/ 859 h 464738"/>
                  <a:gd name="connsiteX5" fmla="*/ 848 w 464738"/>
                  <a:gd name="connsiteY5" fmla="*/ 848 h 464738"/>
                  <a:gd name="connsiteX6" fmla="*/ 859 w 464738"/>
                  <a:gd name="connsiteY6" fmla="*/ 606 h 464738"/>
                  <a:gd name="connsiteX7" fmla="*/ 1089 w 464738"/>
                  <a:gd name="connsiteY7" fmla="*/ 836 h 464738"/>
                  <a:gd name="connsiteX8" fmla="*/ 18596 w 464738"/>
                  <a:gd name="connsiteY8" fmla="*/ 0 h 464738"/>
                  <a:gd name="connsiteX9" fmla="*/ 334066 w 464738"/>
                  <a:gd name="connsiteY9" fmla="*/ 130672 h 464738"/>
                  <a:gd name="connsiteX10" fmla="*/ 464738 w 464738"/>
                  <a:gd name="connsiteY10" fmla="*/ 446142 h 464738"/>
                  <a:gd name="connsiteX11" fmla="*/ 463902 w 464738"/>
                  <a:gd name="connsiteY11" fmla="*/ 463650 h 464738"/>
                  <a:gd name="connsiteX12" fmla="*/ 464132 w 464738"/>
                  <a:gd name="connsiteY12" fmla="*/ 463880 h 464738"/>
                  <a:gd name="connsiteX13" fmla="*/ 463891 w 464738"/>
                  <a:gd name="connsiteY13" fmla="*/ 463892 h 464738"/>
                  <a:gd name="connsiteX14" fmla="*/ 463879 w 464738"/>
                  <a:gd name="connsiteY14" fmla="*/ 464132 h 464738"/>
                  <a:gd name="connsiteX15" fmla="*/ 463650 w 464738"/>
                  <a:gd name="connsiteY15" fmla="*/ 463903 h 4647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64738" h="464738">
                    <a:moveTo>
                      <a:pt x="446142" y="464738"/>
                    </a:moveTo>
                    <a:cubicBezTo>
                      <a:pt x="331965" y="464738"/>
                      <a:pt x="217787" y="421181"/>
                      <a:pt x="130673" y="334066"/>
                    </a:cubicBezTo>
                    <a:cubicBezTo>
                      <a:pt x="43558" y="246952"/>
                      <a:pt x="1" y="132774"/>
                      <a:pt x="0" y="18596"/>
                    </a:cubicBezTo>
                    <a:lnTo>
                      <a:pt x="836" y="1089"/>
                    </a:lnTo>
                    <a:lnTo>
                      <a:pt x="606" y="859"/>
                    </a:lnTo>
                    <a:lnTo>
                      <a:pt x="848" y="848"/>
                    </a:lnTo>
                    <a:lnTo>
                      <a:pt x="859" y="606"/>
                    </a:lnTo>
                    <a:lnTo>
                      <a:pt x="1089" y="836"/>
                    </a:lnTo>
                    <a:lnTo>
                      <a:pt x="18596" y="0"/>
                    </a:lnTo>
                    <a:cubicBezTo>
                      <a:pt x="132774" y="0"/>
                      <a:pt x="246951" y="43557"/>
                      <a:pt x="334066" y="130672"/>
                    </a:cubicBezTo>
                    <a:cubicBezTo>
                      <a:pt x="421181" y="217787"/>
                      <a:pt x="464738" y="331964"/>
                      <a:pt x="464738" y="446142"/>
                    </a:cubicBezTo>
                    <a:lnTo>
                      <a:pt x="463902" y="463650"/>
                    </a:lnTo>
                    <a:lnTo>
                      <a:pt x="464132" y="463880"/>
                    </a:lnTo>
                    <a:lnTo>
                      <a:pt x="463891" y="463892"/>
                    </a:lnTo>
                    <a:lnTo>
                      <a:pt x="463879" y="464132"/>
                    </a:lnTo>
                    <a:lnTo>
                      <a:pt x="463650" y="463903"/>
                    </a:lnTo>
                    <a:close/>
                  </a:path>
                </a:pathLst>
              </a:custGeom>
              <a:solidFill>
                <a:schemeClr val="accent4">
                  <a:alpha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9" name="Freeform: Shape 28">
                <a:extLst>
                  <a:ext uri="{FF2B5EF4-FFF2-40B4-BE49-F238E27FC236}">
                    <a16:creationId xmlns="" xmlns:a16="http://schemas.microsoft.com/office/drawing/2014/main" id="{60F6BFC2-CA89-42B8-8A5A-E9F26BA87FBB}"/>
                  </a:ext>
                </a:extLst>
              </p:cNvPr>
              <p:cNvSpPr/>
              <p:nvPr/>
            </p:nvSpPr>
            <p:spPr>
              <a:xfrm rot="5400000" flipH="1">
                <a:off x="959170" y="958515"/>
                <a:ext cx="464739" cy="464739"/>
              </a:xfrm>
              <a:custGeom>
                <a:avLst/>
                <a:gdLst>
                  <a:gd name="connsiteX0" fmla="*/ 464132 w 464739"/>
                  <a:gd name="connsiteY0" fmla="*/ 463881 h 464739"/>
                  <a:gd name="connsiteX1" fmla="*/ 463891 w 464739"/>
                  <a:gd name="connsiteY1" fmla="*/ 463892 h 464739"/>
                  <a:gd name="connsiteX2" fmla="*/ 463880 w 464739"/>
                  <a:gd name="connsiteY2" fmla="*/ 464132 h 464739"/>
                  <a:gd name="connsiteX3" fmla="*/ 463651 w 464739"/>
                  <a:gd name="connsiteY3" fmla="*/ 463904 h 464739"/>
                  <a:gd name="connsiteX4" fmla="*/ 446142 w 464739"/>
                  <a:gd name="connsiteY4" fmla="*/ 464739 h 464739"/>
                  <a:gd name="connsiteX5" fmla="*/ 130673 w 464739"/>
                  <a:gd name="connsiteY5" fmla="*/ 334067 h 464739"/>
                  <a:gd name="connsiteX6" fmla="*/ 0 w 464739"/>
                  <a:gd name="connsiteY6" fmla="*/ 18597 h 464739"/>
                  <a:gd name="connsiteX7" fmla="*/ 836 w 464739"/>
                  <a:gd name="connsiteY7" fmla="*/ 1089 h 464739"/>
                  <a:gd name="connsiteX8" fmla="*/ 607 w 464739"/>
                  <a:gd name="connsiteY8" fmla="*/ 859 h 464739"/>
                  <a:gd name="connsiteX9" fmla="*/ 848 w 464739"/>
                  <a:gd name="connsiteY9" fmla="*/ 848 h 464739"/>
                  <a:gd name="connsiteX10" fmla="*/ 859 w 464739"/>
                  <a:gd name="connsiteY10" fmla="*/ 607 h 464739"/>
                  <a:gd name="connsiteX11" fmla="*/ 1089 w 464739"/>
                  <a:gd name="connsiteY11" fmla="*/ 836 h 464739"/>
                  <a:gd name="connsiteX12" fmla="*/ 18597 w 464739"/>
                  <a:gd name="connsiteY12" fmla="*/ 0 h 464739"/>
                  <a:gd name="connsiteX13" fmla="*/ 334067 w 464739"/>
                  <a:gd name="connsiteY13" fmla="*/ 130672 h 464739"/>
                  <a:gd name="connsiteX14" fmla="*/ 464739 w 464739"/>
                  <a:gd name="connsiteY14" fmla="*/ 446142 h 464739"/>
                  <a:gd name="connsiteX15" fmla="*/ 463903 w 464739"/>
                  <a:gd name="connsiteY15" fmla="*/ 463652 h 4647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64739" h="464739">
                    <a:moveTo>
                      <a:pt x="464132" y="463881"/>
                    </a:moveTo>
                    <a:lnTo>
                      <a:pt x="463891" y="463892"/>
                    </a:lnTo>
                    <a:lnTo>
                      <a:pt x="463880" y="464132"/>
                    </a:lnTo>
                    <a:lnTo>
                      <a:pt x="463651" y="463904"/>
                    </a:lnTo>
                    <a:lnTo>
                      <a:pt x="446142" y="464739"/>
                    </a:lnTo>
                    <a:cubicBezTo>
                      <a:pt x="331965" y="464739"/>
                      <a:pt x="217787" y="421182"/>
                      <a:pt x="130673" y="334067"/>
                    </a:cubicBezTo>
                    <a:cubicBezTo>
                      <a:pt x="43558" y="246953"/>
                      <a:pt x="1" y="132775"/>
                      <a:pt x="0" y="18597"/>
                    </a:cubicBezTo>
                    <a:lnTo>
                      <a:pt x="836" y="1089"/>
                    </a:lnTo>
                    <a:lnTo>
                      <a:pt x="607" y="859"/>
                    </a:lnTo>
                    <a:lnTo>
                      <a:pt x="848" y="848"/>
                    </a:lnTo>
                    <a:lnTo>
                      <a:pt x="859" y="607"/>
                    </a:lnTo>
                    <a:lnTo>
                      <a:pt x="1089" y="836"/>
                    </a:lnTo>
                    <a:lnTo>
                      <a:pt x="18597" y="0"/>
                    </a:lnTo>
                    <a:cubicBezTo>
                      <a:pt x="132775" y="0"/>
                      <a:pt x="246952" y="43557"/>
                      <a:pt x="334067" y="130672"/>
                    </a:cubicBezTo>
                    <a:cubicBezTo>
                      <a:pt x="421182" y="217787"/>
                      <a:pt x="464739" y="331964"/>
                      <a:pt x="464739" y="446142"/>
                    </a:cubicBezTo>
                    <a:lnTo>
                      <a:pt x="463903" y="463652"/>
                    </a:lnTo>
                    <a:close/>
                  </a:path>
                </a:pathLst>
              </a:custGeom>
              <a:solidFill>
                <a:schemeClr val="accent4">
                  <a:alpha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2" name="Group 21">
              <a:extLst>
                <a:ext uri="{FF2B5EF4-FFF2-40B4-BE49-F238E27FC236}">
                  <a16:creationId xmlns="" xmlns:a16="http://schemas.microsoft.com/office/drawing/2014/main" id="{1CA36485-DC1D-48C9-91B2-425DBC66D471}"/>
                </a:ext>
              </a:extLst>
            </p:cNvPr>
            <p:cNvGrpSpPr/>
            <p:nvPr/>
          </p:nvGrpSpPr>
          <p:grpSpPr>
            <a:xfrm rot="10800000" flipH="1" flipV="1">
              <a:off x="999771" y="932104"/>
              <a:ext cx="864005" cy="1032464"/>
              <a:chOff x="2207971" y="2384401"/>
              <a:chExt cx="864005" cy="1032464"/>
            </a:xfrm>
          </p:grpSpPr>
          <p:sp>
            <p:nvSpPr>
              <p:cNvPr id="23" name="Freeform: Shape 22">
                <a:extLst>
                  <a:ext uri="{FF2B5EF4-FFF2-40B4-BE49-F238E27FC236}">
                    <a16:creationId xmlns="" xmlns:a16="http://schemas.microsoft.com/office/drawing/2014/main" id="{0ACF276E-196C-4923-B7D1-48A8E6A1669C}"/>
                  </a:ext>
                </a:extLst>
              </p:cNvPr>
              <p:cNvSpPr/>
              <p:nvPr/>
            </p:nvSpPr>
            <p:spPr>
              <a:xfrm rot="13500000">
                <a:off x="2207971" y="2856305"/>
                <a:ext cx="464739" cy="464739"/>
              </a:xfrm>
              <a:custGeom>
                <a:avLst/>
                <a:gdLst>
                  <a:gd name="connsiteX0" fmla="*/ 464132 w 464739"/>
                  <a:gd name="connsiteY0" fmla="*/ 463881 h 464739"/>
                  <a:gd name="connsiteX1" fmla="*/ 463891 w 464739"/>
                  <a:gd name="connsiteY1" fmla="*/ 463892 h 464739"/>
                  <a:gd name="connsiteX2" fmla="*/ 463880 w 464739"/>
                  <a:gd name="connsiteY2" fmla="*/ 464132 h 464739"/>
                  <a:gd name="connsiteX3" fmla="*/ 463651 w 464739"/>
                  <a:gd name="connsiteY3" fmla="*/ 463904 h 464739"/>
                  <a:gd name="connsiteX4" fmla="*/ 446142 w 464739"/>
                  <a:gd name="connsiteY4" fmla="*/ 464739 h 464739"/>
                  <a:gd name="connsiteX5" fmla="*/ 130673 w 464739"/>
                  <a:gd name="connsiteY5" fmla="*/ 334067 h 464739"/>
                  <a:gd name="connsiteX6" fmla="*/ 0 w 464739"/>
                  <a:gd name="connsiteY6" fmla="*/ 18597 h 464739"/>
                  <a:gd name="connsiteX7" fmla="*/ 836 w 464739"/>
                  <a:gd name="connsiteY7" fmla="*/ 1089 h 464739"/>
                  <a:gd name="connsiteX8" fmla="*/ 607 w 464739"/>
                  <a:gd name="connsiteY8" fmla="*/ 859 h 464739"/>
                  <a:gd name="connsiteX9" fmla="*/ 848 w 464739"/>
                  <a:gd name="connsiteY9" fmla="*/ 848 h 464739"/>
                  <a:gd name="connsiteX10" fmla="*/ 859 w 464739"/>
                  <a:gd name="connsiteY10" fmla="*/ 607 h 464739"/>
                  <a:gd name="connsiteX11" fmla="*/ 1089 w 464739"/>
                  <a:gd name="connsiteY11" fmla="*/ 836 h 464739"/>
                  <a:gd name="connsiteX12" fmla="*/ 18597 w 464739"/>
                  <a:gd name="connsiteY12" fmla="*/ 0 h 464739"/>
                  <a:gd name="connsiteX13" fmla="*/ 334067 w 464739"/>
                  <a:gd name="connsiteY13" fmla="*/ 130672 h 464739"/>
                  <a:gd name="connsiteX14" fmla="*/ 464739 w 464739"/>
                  <a:gd name="connsiteY14" fmla="*/ 446142 h 464739"/>
                  <a:gd name="connsiteX15" fmla="*/ 463903 w 464739"/>
                  <a:gd name="connsiteY15" fmla="*/ 463652 h 4647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64739" h="464739">
                    <a:moveTo>
                      <a:pt x="464132" y="463881"/>
                    </a:moveTo>
                    <a:lnTo>
                      <a:pt x="463891" y="463892"/>
                    </a:lnTo>
                    <a:lnTo>
                      <a:pt x="463880" y="464132"/>
                    </a:lnTo>
                    <a:lnTo>
                      <a:pt x="463651" y="463904"/>
                    </a:lnTo>
                    <a:lnTo>
                      <a:pt x="446142" y="464739"/>
                    </a:lnTo>
                    <a:cubicBezTo>
                      <a:pt x="331965" y="464739"/>
                      <a:pt x="217787" y="421182"/>
                      <a:pt x="130673" y="334067"/>
                    </a:cubicBezTo>
                    <a:cubicBezTo>
                      <a:pt x="43558" y="246953"/>
                      <a:pt x="1" y="132775"/>
                      <a:pt x="0" y="18597"/>
                    </a:cubicBezTo>
                    <a:lnTo>
                      <a:pt x="836" y="1089"/>
                    </a:lnTo>
                    <a:lnTo>
                      <a:pt x="607" y="859"/>
                    </a:lnTo>
                    <a:lnTo>
                      <a:pt x="848" y="848"/>
                    </a:lnTo>
                    <a:lnTo>
                      <a:pt x="859" y="607"/>
                    </a:lnTo>
                    <a:lnTo>
                      <a:pt x="1089" y="836"/>
                    </a:lnTo>
                    <a:lnTo>
                      <a:pt x="18597" y="0"/>
                    </a:lnTo>
                    <a:cubicBezTo>
                      <a:pt x="132775" y="0"/>
                      <a:pt x="246952" y="43557"/>
                      <a:pt x="334067" y="130672"/>
                    </a:cubicBezTo>
                    <a:cubicBezTo>
                      <a:pt x="421182" y="217787"/>
                      <a:pt x="464739" y="331964"/>
                      <a:pt x="464739" y="446142"/>
                    </a:cubicBezTo>
                    <a:lnTo>
                      <a:pt x="463903" y="463652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" name="Freeform: Shape 23">
                <a:extLst>
                  <a:ext uri="{FF2B5EF4-FFF2-40B4-BE49-F238E27FC236}">
                    <a16:creationId xmlns="" xmlns:a16="http://schemas.microsoft.com/office/drawing/2014/main" id="{FFE3686C-DFF6-4995-81B8-FA38F5BB0401}"/>
                  </a:ext>
                </a:extLst>
              </p:cNvPr>
              <p:cNvSpPr/>
              <p:nvPr/>
            </p:nvSpPr>
            <p:spPr>
              <a:xfrm rot="10800000">
                <a:off x="2607238" y="2688467"/>
                <a:ext cx="464738" cy="464738"/>
              </a:xfrm>
              <a:custGeom>
                <a:avLst/>
                <a:gdLst>
                  <a:gd name="connsiteX0" fmla="*/ 446142 w 464738"/>
                  <a:gd name="connsiteY0" fmla="*/ 464738 h 464738"/>
                  <a:gd name="connsiteX1" fmla="*/ 130673 w 464738"/>
                  <a:gd name="connsiteY1" fmla="*/ 334066 h 464738"/>
                  <a:gd name="connsiteX2" fmla="*/ 0 w 464738"/>
                  <a:gd name="connsiteY2" fmla="*/ 18596 h 464738"/>
                  <a:gd name="connsiteX3" fmla="*/ 836 w 464738"/>
                  <a:gd name="connsiteY3" fmla="*/ 1089 h 464738"/>
                  <a:gd name="connsiteX4" fmla="*/ 606 w 464738"/>
                  <a:gd name="connsiteY4" fmla="*/ 859 h 464738"/>
                  <a:gd name="connsiteX5" fmla="*/ 848 w 464738"/>
                  <a:gd name="connsiteY5" fmla="*/ 848 h 464738"/>
                  <a:gd name="connsiteX6" fmla="*/ 859 w 464738"/>
                  <a:gd name="connsiteY6" fmla="*/ 606 h 464738"/>
                  <a:gd name="connsiteX7" fmla="*/ 1089 w 464738"/>
                  <a:gd name="connsiteY7" fmla="*/ 836 h 464738"/>
                  <a:gd name="connsiteX8" fmla="*/ 18596 w 464738"/>
                  <a:gd name="connsiteY8" fmla="*/ 0 h 464738"/>
                  <a:gd name="connsiteX9" fmla="*/ 334066 w 464738"/>
                  <a:gd name="connsiteY9" fmla="*/ 130672 h 464738"/>
                  <a:gd name="connsiteX10" fmla="*/ 464738 w 464738"/>
                  <a:gd name="connsiteY10" fmla="*/ 446142 h 464738"/>
                  <a:gd name="connsiteX11" fmla="*/ 463902 w 464738"/>
                  <a:gd name="connsiteY11" fmla="*/ 463650 h 464738"/>
                  <a:gd name="connsiteX12" fmla="*/ 464132 w 464738"/>
                  <a:gd name="connsiteY12" fmla="*/ 463880 h 464738"/>
                  <a:gd name="connsiteX13" fmla="*/ 463891 w 464738"/>
                  <a:gd name="connsiteY13" fmla="*/ 463892 h 464738"/>
                  <a:gd name="connsiteX14" fmla="*/ 463879 w 464738"/>
                  <a:gd name="connsiteY14" fmla="*/ 464132 h 464738"/>
                  <a:gd name="connsiteX15" fmla="*/ 463650 w 464738"/>
                  <a:gd name="connsiteY15" fmla="*/ 463903 h 4647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64738" h="464738">
                    <a:moveTo>
                      <a:pt x="446142" y="464738"/>
                    </a:moveTo>
                    <a:cubicBezTo>
                      <a:pt x="331965" y="464738"/>
                      <a:pt x="217787" y="421181"/>
                      <a:pt x="130673" y="334066"/>
                    </a:cubicBezTo>
                    <a:cubicBezTo>
                      <a:pt x="43558" y="246952"/>
                      <a:pt x="1" y="132774"/>
                      <a:pt x="0" y="18596"/>
                    </a:cubicBezTo>
                    <a:lnTo>
                      <a:pt x="836" y="1089"/>
                    </a:lnTo>
                    <a:lnTo>
                      <a:pt x="606" y="859"/>
                    </a:lnTo>
                    <a:lnTo>
                      <a:pt x="848" y="848"/>
                    </a:lnTo>
                    <a:lnTo>
                      <a:pt x="859" y="606"/>
                    </a:lnTo>
                    <a:lnTo>
                      <a:pt x="1089" y="836"/>
                    </a:lnTo>
                    <a:lnTo>
                      <a:pt x="18596" y="0"/>
                    </a:lnTo>
                    <a:cubicBezTo>
                      <a:pt x="132774" y="0"/>
                      <a:pt x="246951" y="43557"/>
                      <a:pt x="334066" y="130672"/>
                    </a:cubicBezTo>
                    <a:cubicBezTo>
                      <a:pt x="421181" y="217787"/>
                      <a:pt x="464738" y="331964"/>
                      <a:pt x="464738" y="446142"/>
                    </a:cubicBezTo>
                    <a:lnTo>
                      <a:pt x="463902" y="463650"/>
                    </a:lnTo>
                    <a:lnTo>
                      <a:pt x="464132" y="463880"/>
                    </a:lnTo>
                    <a:lnTo>
                      <a:pt x="463891" y="463892"/>
                    </a:lnTo>
                    <a:lnTo>
                      <a:pt x="463879" y="464132"/>
                    </a:lnTo>
                    <a:lnTo>
                      <a:pt x="463650" y="463903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25" name="Group 24">
                <a:extLst>
                  <a:ext uri="{FF2B5EF4-FFF2-40B4-BE49-F238E27FC236}">
                    <a16:creationId xmlns="" xmlns:a16="http://schemas.microsoft.com/office/drawing/2014/main" id="{9DCBF653-CCB9-47B2-9DD9-68847A45D82D}"/>
                  </a:ext>
                </a:extLst>
              </p:cNvPr>
              <p:cNvGrpSpPr/>
              <p:nvPr/>
            </p:nvGrpSpPr>
            <p:grpSpPr>
              <a:xfrm>
                <a:off x="2440769" y="2384401"/>
                <a:ext cx="313009" cy="1032464"/>
                <a:chOff x="2440769" y="2384401"/>
                <a:chExt cx="313009" cy="1032464"/>
              </a:xfrm>
            </p:grpSpPr>
            <p:cxnSp>
              <p:nvCxnSpPr>
                <p:cNvPr id="26" name="Straight Connector 25">
                  <a:extLst>
                    <a:ext uri="{FF2B5EF4-FFF2-40B4-BE49-F238E27FC236}">
                      <a16:creationId xmlns="" xmlns:a16="http://schemas.microsoft.com/office/drawing/2014/main" id="{7F081A1F-C7C9-4907-AAED-B4E9B64973F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 flipH="1">
                  <a:off x="2440769" y="2516865"/>
                  <a:ext cx="0" cy="9000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>
                  <a:extLst>
                    <a:ext uri="{FF2B5EF4-FFF2-40B4-BE49-F238E27FC236}">
                      <a16:creationId xmlns="" xmlns:a16="http://schemas.microsoft.com/office/drawing/2014/main" id="{34F8F89A-0719-4D9A-8379-9EEBD720105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8100000" flipH="1">
                  <a:off x="2753778" y="2384401"/>
                  <a:ext cx="0" cy="9000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30" name="Group 29">
            <a:extLst>
              <a:ext uri="{FF2B5EF4-FFF2-40B4-BE49-F238E27FC236}">
                <a16:creationId xmlns="" xmlns:a16="http://schemas.microsoft.com/office/drawing/2014/main" id="{E7AA5779-FF0F-4ACF-A56C-710A4CDEC8A3}"/>
              </a:ext>
            </a:extLst>
          </p:cNvPr>
          <p:cNvGrpSpPr/>
          <p:nvPr/>
        </p:nvGrpSpPr>
        <p:grpSpPr>
          <a:xfrm>
            <a:off x="1437136" y="649304"/>
            <a:ext cx="388541" cy="388541"/>
            <a:chOff x="5752675" y="5440856"/>
            <a:chExt cx="388541" cy="388541"/>
          </a:xfrm>
        </p:grpSpPr>
        <p:sp>
          <p:nvSpPr>
            <p:cNvPr id="31" name="Oval 30">
              <a:extLst>
                <a:ext uri="{FF2B5EF4-FFF2-40B4-BE49-F238E27FC236}">
                  <a16:creationId xmlns="" xmlns:a16="http://schemas.microsoft.com/office/drawing/2014/main" id="{5F0ADB13-4626-4F84-B513-0B58E65C248E}"/>
                </a:ext>
              </a:extLst>
            </p:cNvPr>
            <p:cNvSpPr/>
            <p:nvPr/>
          </p:nvSpPr>
          <p:spPr>
            <a:xfrm rot="10800000">
              <a:off x="5800801" y="5488982"/>
              <a:ext cx="340415" cy="340415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2" name="Oval 31">
              <a:extLst>
                <a:ext uri="{FF2B5EF4-FFF2-40B4-BE49-F238E27FC236}">
                  <a16:creationId xmlns="" xmlns:a16="http://schemas.microsoft.com/office/drawing/2014/main" id="{AF46BC46-AD78-4932-95BA-D3009154CA7A}"/>
                </a:ext>
              </a:extLst>
            </p:cNvPr>
            <p:cNvSpPr/>
            <p:nvPr/>
          </p:nvSpPr>
          <p:spPr>
            <a:xfrm>
              <a:off x="5752675" y="5440856"/>
              <a:ext cx="340415" cy="340415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cxnSp>
        <p:nvCxnSpPr>
          <p:cNvPr id="33" name="Straight Connector 32">
            <a:extLst>
              <a:ext uri="{FF2B5EF4-FFF2-40B4-BE49-F238E27FC236}">
                <a16:creationId xmlns="" xmlns:a16="http://schemas.microsoft.com/office/drawing/2014/main" id="{D38118F0-6EA8-4901-9161-9101C6DDD97E}"/>
              </a:ext>
            </a:extLst>
          </p:cNvPr>
          <p:cNvCxnSpPr>
            <a:cxnSpLocks/>
          </p:cNvCxnSpPr>
          <p:nvPr/>
        </p:nvCxnSpPr>
        <p:spPr>
          <a:xfrm rot="16200000" flipH="1">
            <a:off x="5826000" y="3429001"/>
            <a:ext cx="54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856454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8ED013D-A80D-4455-B886-0C3448294C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A99D3AB-20B9-4D90-8106-506F443682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85850" y="1790700"/>
            <a:ext cx="4740150" cy="39782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85F9DF39-257F-4C10-A7B4-1AA1C66F28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66000" y="1790700"/>
            <a:ext cx="4740150" cy="39782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E0E57E5E-B324-4633-AB65-4A53498B9FA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5B42A16D-8423-4C91-B839-F95380250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063AD46B-C875-4F91-8991-4A4E5D768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63996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D5170C3-74D3-4445-A879-4F7CF42ED2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500" y="1011238"/>
            <a:ext cx="10026650" cy="655637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B2B64494-3C1C-49FE-ADB2-6F41CEEA82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9500" y="1854200"/>
            <a:ext cx="4741200" cy="553998"/>
          </a:xfrm>
        </p:spPr>
        <p:txBody>
          <a:bodyPr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1800" b="0" cap="all" spc="300" baseline="0">
                <a:solidFill>
                  <a:schemeClr val="tx1">
                    <a:alpha val="8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48EE19A6-8340-43A4-9B30-A27DEB9E2B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79500" y="2525561"/>
            <a:ext cx="4741200" cy="32434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7B9D4B31-0090-483A-BF84-CEA2B22D51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64950" y="1854200"/>
            <a:ext cx="4741200" cy="553998"/>
          </a:xfrm>
        </p:spPr>
        <p:txBody>
          <a:bodyPr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1800" b="0" cap="all" spc="300" baseline="0">
                <a:solidFill>
                  <a:schemeClr val="tx1">
                    <a:alpha val="8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008DB9E9-0BD8-4F85-9342-5C5BA0D35C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64950" y="2525560"/>
            <a:ext cx="4741200" cy="32434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52AE3D3E-6168-45C3-BAB4-04FFFB98354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DA8F8D02-7CCF-4321-847A-CD553E52A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9F966368-2A9A-4617-A2A9-E4E9ACD06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86557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590855A-C7D7-455F-BD47-AB4221DD02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500" y="1079500"/>
            <a:ext cx="10026650" cy="4689475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1629F6FD-C2F8-4688-B52A-ED76F48B8B4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AB358F0F-237C-4F8E-A5A7-48269F700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68C3629E-70C3-44A4-A268-2194CD424A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27004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8F0232D4-EC56-49D3-B967-D972B5E5E2C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0B2C3171-136A-405F-B1CF-C0DAFAA21E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76523E7E-BA29-40D2-BE24-10E7F7050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44057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43607EF-706F-47DD-B487-7C3E4EDE19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1607" y="1011238"/>
            <a:ext cx="3906000" cy="1292400"/>
          </a:xfrm>
        </p:spPr>
        <p:txBody>
          <a:bodyPr anchor="t" anchorCtr="0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8298442-7D9F-4D62-866B-FBA382F06C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37200" y="955230"/>
            <a:ext cx="5583193" cy="4813745"/>
          </a:xfrm>
        </p:spPr>
        <p:txBody>
          <a:bodyPr/>
          <a:lstStyle>
            <a:lvl1pPr marL="0" indent="0">
              <a:lnSpc>
                <a:spcPct val="100000"/>
              </a:lnSpc>
              <a:buFontTx/>
              <a:buNone/>
              <a:defRPr sz="4800"/>
            </a:lvl1pPr>
            <a:lvl2pPr marL="0">
              <a:lnSpc>
                <a:spcPct val="100000"/>
              </a:lnSpc>
              <a:defRPr sz="4800"/>
            </a:lvl2pPr>
            <a:lvl3pPr marL="0" indent="0">
              <a:buNone/>
              <a:defRPr sz="2000"/>
            </a:lvl3pPr>
            <a:lvl4pPr marL="0">
              <a:defRPr sz="2000"/>
            </a:lvl4pPr>
            <a:lvl5pPr marL="360000"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267D1DB7-AC43-460E-B3C5-9F8B37D1B5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79499" y="2664000"/>
            <a:ext cx="3905999" cy="310680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D40C5DE9-6995-4F6E-AF64-6CE9A677971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388BC655-2B4D-48CA-90B9-740400332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1314A7E0-1D83-4CE0-9FFE-3EEE2B3C2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98608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A4F7F85-950A-4BED-AE31-5C85DE4FA4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501" y="1011238"/>
            <a:ext cx="3905250" cy="1292662"/>
          </a:xfrm>
        </p:spPr>
        <p:txBody>
          <a:bodyPr anchor="t" anchorCtr="0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6813A008-3741-4305-8A06-C0D8404A32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37200" y="531813"/>
            <a:ext cx="6113812" cy="578484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BF2ADC63-3365-4920-AF26-600F4D2EA5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79500" y="2663825"/>
            <a:ext cx="3905250" cy="310515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5AC161BE-EF8B-4F4D-8197-61442EBC46B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9FD37897-BFE5-414E-9334-53116988D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3F5BF024-9A20-4B80-976D-420DCCD16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25161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EC700152-D18D-4405-8FB2-5985831B57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500" y="1011238"/>
            <a:ext cx="10026650" cy="655637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722E92E1-0C4A-474E-8E29-8DB404101B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9500" y="1790700"/>
            <a:ext cx="10026650" cy="3978275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122E245-B48B-4526-8D2D-9475E64B06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1000" cap="all" spc="300" baseline="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64F0E216-BA48-4F04-AC4F-645AA0DD6AC6}" type="datetimeFigureOut">
              <a:rPr lang="en-US" smtClean="0"/>
              <a:pPr/>
              <a:t>3/22/2024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2A0FE5C-A494-40F2-A357-786AFFA631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ctr">
              <a:defRPr sz="1000" cap="all" spc="300" baseline="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04686A1-EDE2-44D9-A671-F708A6F883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r">
              <a:defRPr sz="1000" cap="all" spc="300" baseline="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D39607A7-8386-47DB-8578-DDEDD194E5D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2411251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cap="all" spc="4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0000" indent="-360000" algn="l" defTabSz="914400" rtl="0" eaLnBrk="1" latinLnBrk="0" hangingPunct="1">
        <a:lnSpc>
          <a:spcPct val="125000"/>
        </a:lnSpc>
        <a:spcBef>
          <a:spcPts val="1000"/>
        </a:spcBef>
        <a:buClr>
          <a:schemeClr val="accent1">
            <a:lumMod val="60000"/>
            <a:lumOff val="40000"/>
          </a:schemeClr>
        </a:buClr>
        <a:buFont typeface="Wingdings" panose="05000000000000000000" pitchFamily="2" charset="2"/>
        <a:buChar char=""/>
        <a:defRPr sz="20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1pPr>
      <a:lvl2pPr marL="360000" indent="0" algn="l" defTabSz="914400" rtl="0" eaLnBrk="1" latinLnBrk="0" hangingPunct="1">
        <a:lnSpc>
          <a:spcPct val="125000"/>
        </a:lnSpc>
        <a:spcBef>
          <a:spcPts val="500"/>
        </a:spcBef>
        <a:buClr>
          <a:schemeClr val="accent1">
            <a:lumMod val="60000"/>
            <a:lumOff val="40000"/>
          </a:schemeClr>
        </a:buClr>
        <a:buFontTx/>
        <a:buNone/>
        <a:defRPr sz="2000" i="1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2pPr>
      <a:lvl3pPr marL="1080000" indent="-360000" algn="l" defTabSz="914400" rtl="0" eaLnBrk="1" latinLnBrk="0" hangingPunct="1">
        <a:lnSpc>
          <a:spcPct val="125000"/>
        </a:lnSpc>
        <a:spcBef>
          <a:spcPts val="500"/>
        </a:spcBef>
        <a:buClr>
          <a:schemeClr val="accent1">
            <a:lumMod val="60000"/>
            <a:lumOff val="40000"/>
          </a:schemeClr>
        </a:buClr>
        <a:buFont typeface="Wingdings" panose="05000000000000000000" pitchFamily="2" charset="2"/>
        <a:buChar char=""/>
        <a:defRPr sz="20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3pPr>
      <a:lvl4pPr marL="1080000" indent="0" algn="l" defTabSz="914400" rtl="0" eaLnBrk="1" latinLnBrk="0" hangingPunct="1">
        <a:lnSpc>
          <a:spcPct val="125000"/>
        </a:lnSpc>
        <a:spcBef>
          <a:spcPts val="500"/>
        </a:spcBef>
        <a:buClr>
          <a:schemeClr val="accent1">
            <a:lumMod val="60000"/>
            <a:lumOff val="40000"/>
          </a:schemeClr>
        </a:buClr>
        <a:buFontTx/>
        <a:buNone/>
        <a:defRPr sz="2000" i="1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4pPr>
      <a:lvl5pPr marL="1800000" indent="-360000" algn="l" defTabSz="914400" rtl="0" eaLnBrk="1" latinLnBrk="0" hangingPunct="1">
        <a:lnSpc>
          <a:spcPct val="125000"/>
        </a:lnSpc>
        <a:spcBef>
          <a:spcPts val="500"/>
        </a:spcBef>
        <a:buClr>
          <a:schemeClr val="accent1">
            <a:lumMod val="60000"/>
            <a:lumOff val="40000"/>
          </a:schemeClr>
        </a:buClr>
        <a:buFont typeface="Wingdings" panose="05000000000000000000" pitchFamily="2" charset="2"/>
        <a:buChar char=""/>
        <a:defRPr sz="20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="" xmlns:a16="http://schemas.microsoft.com/office/drawing/2014/main" id="{CA5B2A81-2C8E-4963-AFD4-E539D168B47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=""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4983900" y="1079500"/>
            <a:ext cx="6119131" cy="2138400"/>
          </a:xfrm>
        </p:spPr>
        <p:txBody>
          <a:bodyPr>
            <a:normAutofit/>
          </a:bodyPr>
          <a:lstStyle/>
          <a:p>
            <a:r>
              <a:rPr lang="pl-PL" dirty="0"/>
              <a:t>18 marca Światowy Dzień Recyklingu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4980779" y="4113213"/>
            <a:ext cx="6125372" cy="1655762"/>
          </a:xfrm>
        </p:spPr>
        <p:txBody>
          <a:bodyPr>
            <a:normAutofit/>
          </a:bodyPr>
          <a:lstStyle/>
          <a:p>
            <a:r>
              <a:rPr lang="pl-PL" dirty="0" smtClean="0"/>
              <a:t>Dbajmy  </a:t>
            </a:r>
          </a:p>
          <a:p>
            <a:r>
              <a:rPr lang="pl-PL" dirty="0" smtClean="0"/>
              <a:t>O Środowisko </a:t>
            </a:r>
            <a:endParaRPr lang="pl-PL" dirty="0"/>
          </a:p>
        </p:txBody>
      </p:sp>
      <p:pic>
        <p:nvPicPr>
          <p:cNvPr id="4" name="Picture 3" descr="Przerzucanie pustej plastikowej butelki do kosza">
            <a:extLst>
              <a:ext uri="{FF2B5EF4-FFF2-40B4-BE49-F238E27FC236}">
                <a16:creationId xmlns="" xmlns:a16="http://schemas.microsoft.com/office/drawing/2014/main" id="{6A2FF0D7-BA28-58EE-B176-7F3FDD9389F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577" r="35839" b="-10"/>
          <a:stretch/>
        </p:blipFill>
        <p:spPr>
          <a:xfrm>
            <a:off x="20" y="10"/>
            <a:ext cx="3863955" cy="6857989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="" xmlns:a16="http://schemas.microsoft.com/office/drawing/2014/main" id="{9E7C23BC-DAA6-40E1-8166-B8C4439D143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>
            <a:off x="7773465" y="3690871"/>
            <a:ext cx="54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650317164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6171DA3A-5B5D-A0D6-31F7-0A56FFE880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5758" y="458174"/>
            <a:ext cx="10026650" cy="655637"/>
          </a:xfrm>
        </p:spPr>
        <p:txBody>
          <a:bodyPr/>
          <a:lstStyle/>
          <a:p>
            <a:r>
              <a:rPr lang="pl-PL" dirty="0"/>
              <a:t>Wrzucamy:                  Nie wrzucamy: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D6FD031B-51C0-11F9-18B6-5828359550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03173" y="1446571"/>
            <a:ext cx="4740150" cy="3978275"/>
          </a:xfrm>
        </p:spPr>
        <p:txBody>
          <a:bodyPr vert="horz" lIns="0" tIns="0" rIns="0" bIns="0" rtlCol="0" anchor="t" anchorCtr="0">
            <a:noAutofit/>
          </a:bodyPr>
          <a:lstStyle/>
          <a:p>
            <a:pPr marL="359410" indent="-359410"/>
            <a:r>
              <a:rPr lang="pl-PL" sz="1200" dirty="0">
                <a:solidFill>
                  <a:srgbClr val="FFFFFF">
                    <a:alpha val="70000"/>
                  </a:srgbClr>
                </a:solidFill>
              </a:rPr>
              <a:t>Opakowania z papieru</a:t>
            </a:r>
          </a:p>
          <a:p>
            <a:pPr marL="359410" indent="-359410">
              <a:buClr>
                <a:srgbClr val="94B7DB"/>
              </a:buClr>
            </a:pPr>
            <a:r>
              <a:rPr lang="pl-PL" sz="1200" dirty="0">
                <a:solidFill>
                  <a:srgbClr val="FFFFFF">
                    <a:alpha val="70000"/>
                  </a:srgbClr>
                </a:solidFill>
              </a:rPr>
              <a:t>Kartony</a:t>
            </a:r>
          </a:p>
          <a:p>
            <a:pPr marL="359410" indent="-359410">
              <a:buClr>
                <a:srgbClr val="94B7DB"/>
              </a:buClr>
            </a:pPr>
            <a:r>
              <a:rPr lang="pl-PL" sz="1200" dirty="0">
                <a:solidFill>
                  <a:srgbClr val="FFFFFF">
                    <a:alpha val="70000"/>
                  </a:srgbClr>
                </a:solidFill>
              </a:rPr>
              <a:t>Tekturę</a:t>
            </a:r>
          </a:p>
          <a:p>
            <a:pPr marL="359410" indent="-359410">
              <a:buClr>
                <a:srgbClr val="94B7DB"/>
              </a:buClr>
            </a:pPr>
            <a:r>
              <a:rPr lang="pl-PL" sz="1200" dirty="0">
                <a:solidFill>
                  <a:srgbClr val="FFFFFF">
                    <a:alpha val="70000"/>
                  </a:srgbClr>
                </a:solidFill>
              </a:rPr>
              <a:t>Katalogi</a:t>
            </a:r>
          </a:p>
          <a:p>
            <a:pPr marL="359410" indent="-359410">
              <a:buClr>
                <a:srgbClr val="94B7DB"/>
              </a:buClr>
            </a:pPr>
            <a:r>
              <a:rPr lang="pl-PL" sz="1200" dirty="0">
                <a:solidFill>
                  <a:srgbClr val="FFFFFF">
                    <a:alpha val="70000"/>
                  </a:srgbClr>
                </a:solidFill>
              </a:rPr>
              <a:t>Ulotki</a:t>
            </a:r>
          </a:p>
          <a:p>
            <a:pPr marL="359410" indent="-359410">
              <a:buClr>
                <a:srgbClr val="94B7DB"/>
              </a:buClr>
            </a:pPr>
            <a:r>
              <a:rPr lang="pl-PL" sz="1200" dirty="0">
                <a:solidFill>
                  <a:srgbClr val="FFFFFF">
                    <a:alpha val="70000"/>
                  </a:srgbClr>
                </a:solidFill>
              </a:rPr>
              <a:t>Prospekty</a:t>
            </a:r>
          </a:p>
          <a:p>
            <a:pPr marL="359410" indent="-359410">
              <a:buClr>
                <a:srgbClr val="94B7DB"/>
              </a:buClr>
            </a:pPr>
            <a:r>
              <a:rPr lang="pl-PL" sz="1200" dirty="0">
                <a:solidFill>
                  <a:srgbClr val="FFFFFF">
                    <a:alpha val="70000"/>
                  </a:srgbClr>
                </a:solidFill>
              </a:rPr>
              <a:t>Foldery</a:t>
            </a:r>
          </a:p>
          <a:p>
            <a:pPr marL="359410" indent="-359410">
              <a:buClr>
                <a:srgbClr val="94B7DB"/>
              </a:buClr>
            </a:pPr>
            <a:r>
              <a:rPr lang="pl-PL" sz="1200" dirty="0">
                <a:solidFill>
                  <a:srgbClr val="FFFFFF">
                    <a:alpha val="70000"/>
                  </a:srgbClr>
                </a:solidFill>
              </a:rPr>
              <a:t>Czasopisma</a:t>
            </a:r>
          </a:p>
          <a:p>
            <a:pPr marL="359410" indent="-359410">
              <a:buClr>
                <a:srgbClr val="94B7DB"/>
              </a:buClr>
            </a:pPr>
            <a:r>
              <a:rPr lang="pl-PL" sz="1200" dirty="0">
                <a:solidFill>
                  <a:srgbClr val="FFFFFF">
                    <a:alpha val="70000"/>
                  </a:srgbClr>
                </a:solidFill>
              </a:rPr>
              <a:t>Gazety</a:t>
            </a:r>
          </a:p>
          <a:p>
            <a:pPr marL="359410" indent="-359410">
              <a:buClr>
                <a:srgbClr val="94B7DB"/>
              </a:buClr>
            </a:pPr>
            <a:r>
              <a:rPr lang="pl-PL" sz="1200" dirty="0">
                <a:solidFill>
                  <a:srgbClr val="FFFFFF">
                    <a:alpha val="70000"/>
                  </a:srgbClr>
                </a:solidFill>
              </a:rPr>
              <a:t>Papier szkolny i biurowy</a:t>
            </a:r>
          </a:p>
          <a:p>
            <a:pPr marL="359410" indent="-359410">
              <a:buClr>
                <a:srgbClr val="94B7DB"/>
              </a:buClr>
            </a:pPr>
            <a:r>
              <a:rPr lang="pl-PL" sz="1200" dirty="0">
                <a:solidFill>
                  <a:srgbClr val="FFFFFF">
                    <a:alpha val="70000"/>
                  </a:srgbClr>
                </a:solidFill>
              </a:rPr>
              <a:t>Zadrukowane kartki</a:t>
            </a:r>
          </a:p>
          <a:p>
            <a:pPr marL="359410" indent="-359410">
              <a:buClr>
                <a:srgbClr val="94B7DB"/>
              </a:buClr>
            </a:pPr>
            <a:r>
              <a:rPr lang="pl-PL" sz="1200" dirty="0">
                <a:solidFill>
                  <a:srgbClr val="FFFFFF">
                    <a:alpha val="70000"/>
                  </a:srgbClr>
                </a:solidFill>
              </a:rPr>
              <a:t>Zeszyty</a:t>
            </a:r>
          </a:p>
          <a:p>
            <a:pPr marL="359410" indent="-359410">
              <a:buClr>
                <a:srgbClr val="94B7DB"/>
              </a:buClr>
            </a:pPr>
            <a:r>
              <a:rPr lang="pl-PL" sz="1200" dirty="0">
                <a:solidFill>
                  <a:srgbClr val="FFFFFF">
                    <a:alpha val="70000"/>
                  </a:srgbClr>
                </a:solidFill>
              </a:rPr>
              <a:t>Książki </a:t>
            </a:r>
          </a:p>
          <a:p>
            <a:pPr marL="359410" indent="-359410">
              <a:buClr>
                <a:srgbClr val="94B7DB"/>
              </a:buClr>
            </a:pPr>
            <a:r>
              <a:rPr lang="pl-PL" sz="1200" dirty="0">
                <a:solidFill>
                  <a:srgbClr val="FFFFFF">
                    <a:alpha val="70000"/>
                  </a:srgbClr>
                </a:solidFill>
              </a:rPr>
              <a:t>Papier pakowy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="" xmlns:a16="http://schemas.microsoft.com/office/drawing/2014/main" id="{DF019827-5F09-5748-7111-CAAA9F5262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69355" y="1446571"/>
            <a:ext cx="4740150" cy="3978275"/>
          </a:xfrm>
        </p:spPr>
        <p:txBody>
          <a:bodyPr>
            <a:normAutofit fontScale="77500" lnSpcReduction="20000"/>
          </a:bodyPr>
          <a:lstStyle/>
          <a:p>
            <a:pPr marL="359410" indent="-359410"/>
            <a:r>
              <a:rPr lang="pl-PL" dirty="0">
                <a:solidFill>
                  <a:srgbClr val="FFFFFF">
                    <a:alpha val="70000"/>
                  </a:srgbClr>
                </a:solidFill>
              </a:rPr>
              <a:t>Papieru zatłuszczonego lub mocno zabrudzonego</a:t>
            </a:r>
          </a:p>
          <a:p>
            <a:pPr marL="359410" indent="-359410">
              <a:buClr>
                <a:srgbClr val="94B7DB"/>
              </a:buClr>
            </a:pPr>
            <a:r>
              <a:rPr lang="pl-PL" dirty="0">
                <a:solidFill>
                  <a:srgbClr val="FFFFFF">
                    <a:alpha val="70000"/>
                  </a:srgbClr>
                </a:solidFill>
              </a:rPr>
              <a:t>Zatłuszczonych papierowych </a:t>
            </a:r>
            <a:r>
              <a:rPr lang="pl-PL">
                <a:solidFill>
                  <a:srgbClr val="FFFFFF">
                    <a:alpha val="70000"/>
                  </a:srgbClr>
                </a:solidFill>
              </a:rPr>
              <a:t>opakowań, naczyń jednorazowych</a:t>
            </a:r>
          </a:p>
          <a:p>
            <a:pPr marL="359410" indent="-359410">
              <a:buClr>
                <a:srgbClr val="94B7DB"/>
              </a:buClr>
            </a:pPr>
            <a:r>
              <a:rPr lang="pl-PL" dirty="0">
                <a:solidFill>
                  <a:srgbClr val="FFFFFF">
                    <a:alpha val="70000"/>
                  </a:srgbClr>
                </a:solidFill>
              </a:rPr>
              <a:t>Kalek, papieru lakierowanego i </a:t>
            </a:r>
            <a:r>
              <a:rPr lang="pl-PL">
                <a:solidFill>
                  <a:srgbClr val="FFFFFF">
                    <a:alpha val="70000"/>
                  </a:srgbClr>
                </a:solidFill>
              </a:rPr>
              <a:t>powleczonego folią</a:t>
            </a:r>
            <a:endParaRPr lang="pl-PL" dirty="0">
              <a:solidFill>
                <a:srgbClr val="FFFFFF">
                  <a:alpha val="70000"/>
                </a:srgbClr>
              </a:solidFill>
            </a:endParaRPr>
          </a:p>
          <a:p>
            <a:pPr marL="359410" indent="-359410">
              <a:buClr>
                <a:srgbClr val="94B7DB"/>
              </a:buClr>
            </a:pPr>
            <a:r>
              <a:rPr lang="pl-PL" dirty="0">
                <a:solidFill>
                  <a:srgbClr val="FFFFFF">
                    <a:alpha val="70000"/>
                  </a:srgbClr>
                </a:solidFill>
              </a:rPr>
              <a:t>Ręczników papierowych i zużytych chusteczek higienicznych</a:t>
            </a:r>
          </a:p>
          <a:p>
            <a:pPr marL="359410" indent="-359410">
              <a:buClr>
                <a:srgbClr val="94B7DB"/>
              </a:buClr>
            </a:pPr>
            <a:r>
              <a:rPr lang="pl-PL" dirty="0">
                <a:solidFill>
                  <a:srgbClr val="FFFFFF">
                    <a:alpha val="70000"/>
                  </a:srgbClr>
                </a:solidFill>
              </a:rPr>
              <a:t>Kartonów po mleku, napojach</a:t>
            </a:r>
          </a:p>
          <a:p>
            <a:pPr marL="359410" indent="-359410">
              <a:buClr>
                <a:srgbClr val="94B7DB"/>
              </a:buClr>
            </a:pPr>
            <a:r>
              <a:rPr lang="pl-PL" dirty="0">
                <a:solidFill>
                  <a:srgbClr val="FFFFFF">
                    <a:alpha val="70000"/>
                  </a:srgbClr>
                </a:solidFill>
              </a:rPr>
              <a:t>Papierowych worków po nawozach, cemencie</a:t>
            </a:r>
          </a:p>
          <a:p>
            <a:pPr marL="359410" indent="-359410">
              <a:buClr>
                <a:srgbClr val="94B7DB"/>
              </a:buClr>
            </a:pPr>
            <a:r>
              <a:rPr lang="pl-PL" dirty="0">
                <a:solidFill>
                  <a:srgbClr val="FFFFFF">
                    <a:alpha val="70000"/>
                  </a:srgbClr>
                </a:solidFill>
              </a:rPr>
              <a:t>tapet</a:t>
            </a:r>
          </a:p>
          <a:p>
            <a:pPr marL="359410" indent="-359410">
              <a:buClr>
                <a:srgbClr val="94B7DB"/>
              </a:buClr>
            </a:pPr>
            <a:endParaRPr lang="pl-PL" dirty="0">
              <a:solidFill>
                <a:srgbClr val="FFFFFF">
                  <a:alpha val="70000"/>
                </a:srgbClr>
              </a:solidFill>
            </a:endParaRPr>
          </a:p>
          <a:p>
            <a:pPr marL="359410" indent="-359410">
              <a:buClr>
                <a:srgbClr val="94B7DB"/>
              </a:buClr>
            </a:pPr>
            <a:endParaRPr lang="pl-PL" dirty="0">
              <a:solidFill>
                <a:srgbClr val="FFFFFF">
                  <a:alpha val="70000"/>
                </a:srgb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32301210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>
            <a:extLst>
              <a:ext uri="{FF2B5EF4-FFF2-40B4-BE49-F238E27FC236}">
                <a16:creationId xmlns="" xmlns:a16="http://schemas.microsoft.com/office/drawing/2014/main" id="{701C0CAB-6A03-4C6A-9FAA-21984775362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>
            <a:off x="5826000" y="3690871"/>
            <a:ext cx="54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oup 11">
            <a:extLst>
              <a:ext uri="{FF2B5EF4-FFF2-40B4-BE49-F238E27FC236}">
                <a16:creationId xmlns="" xmlns:a16="http://schemas.microsoft.com/office/drawing/2014/main" id="{F982E0B2-AA9C-441C-A08E-A9DF9CF1211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9728046" y="4869342"/>
            <a:ext cx="1623711" cy="630920"/>
            <a:chOff x="9588346" y="4824892"/>
            <a:chExt cx="1623711" cy="630920"/>
          </a:xfrm>
        </p:grpSpPr>
        <p:sp>
          <p:nvSpPr>
            <p:cNvPr id="13" name="Freeform: Shape 12">
              <a:extLst>
                <a:ext uri="{FF2B5EF4-FFF2-40B4-BE49-F238E27FC236}">
                  <a16:creationId xmlns="" xmlns:a16="http://schemas.microsoft.com/office/drawing/2014/main" id="{A4A2E074-C10D-4C57-AB72-B631E4D7710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 rot="2700000" flipH="1">
              <a:off x="10267789" y="4452443"/>
              <a:ext cx="571820" cy="1316717"/>
            </a:xfrm>
            <a:custGeom>
              <a:avLst/>
              <a:gdLst>
                <a:gd name="connsiteX0" fmla="*/ 282417 w 571820"/>
                <a:gd name="connsiteY0" fmla="*/ 0 h 1316717"/>
                <a:gd name="connsiteX1" fmla="*/ 285910 w 571820"/>
                <a:gd name="connsiteY1" fmla="*/ 3175 h 1316717"/>
                <a:gd name="connsiteX2" fmla="*/ 287393 w 571820"/>
                <a:gd name="connsiteY2" fmla="*/ 1827 h 1316717"/>
                <a:gd name="connsiteX3" fmla="*/ 289403 w 571820"/>
                <a:gd name="connsiteY3" fmla="*/ 0 h 1316717"/>
                <a:gd name="connsiteX4" fmla="*/ 289403 w 571820"/>
                <a:gd name="connsiteY4" fmla="*/ 6349 h 1316717"/>
                <a:gd name="connsiteX5" fmla="*/ 309203 w 571820"/>
                <a:gd name="connsiteY5" fmla="*/ 24345 h 1316717"/>
                <a:gd name="connsiteX6" fmla="*/ 571820 w 571820"/>
                <a:gd name="connsiteY6" fmla="*/ 658359 h 1316717"/>
                <a:gd name="connsiteX7" fmla="*/ 309203 w 571820"/>
                <a:gd name="connsiteY7" fmla="*/ 1292372 h 1316717"/>
                <a:gd name="connsiteX8" fmla="*/ 289403 w 571820"/>
                <a:gd name="connsiteY8" fmla="*/ 1310368 h 1316717"/>
                <a:gd name="connsiteX9" fmla="*/ 289403 w 571820"/>
                <a:gd name="connsiteY9" fmla="*/ 1316717 h 1316717"/>
                <a:gd name="connsiteX10" fmla="*/ 287393 w 571820"/>
                <a:gd name="connsiteY10" fmla="*/ 1314890 h 1316717"/>
                <a:gd name="connsiteX11" fmla="*/ 285910 w 571820"/>
                <a:gd name="connsiteY11" fmla="*/ 1313542 h 1316717"/>
                <a:gd name="connsiteX12" fmla="*/ 282417 w 571820"/>
                <a:gd name="connsiteY12" fmla="*/ 1316717 h 1316717"/>
                <a:gd name="connsiteX13" fmla="*/ 282417 w 571820"/>
                <a:gd name="connsiteY13" fmla="*/ 1310367 h 1316717"/>
                <a:gd name="connsiteX14" fmla="*/ 262617 w 571820"/>
                <a:gd name="connsiteY14" fmla="*/ 1292372 h 1316717"/>
                <a:gd name="connsiteX15" fmla="*/ 0 w 571820"/>
                <a:gd name="connsiteY15" fmla="*/ 658358 h 1316717"/>
                <a:gd name="connsiteX16" fmla="*/ 262617 w 571820"/>
                <a:gd name="connsiteY16" fmla="*/ 24345 h 1316717"/>
                <a:gd name="connsiteX17" fmla="*/ 282417 w 571820"/>
                <a:gd name="connsiteY17" fmla="*/ 6349 h 13167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571820" h="1316717">
                  <a:moveTo>
                    <a:pt x="282417" y="0"/>
                  </a:moveTo>
                  <a:lnTo>
                    <a:pt x="285910" y="3175"/>
                  </a:lnTo>
                  <a:lnTo>
                    <a:pt x="287393" y="1827"/>
                  </a:lnTo>
                  <a:lnTo>
                    <a:pt x="289403" y="0"/>
                  </a:lnTo>
                  <a:lnTo>
                    <a:pt x="289403" y="6349"/>
                  </a:lnTo>
                  <a:lnTo>
                    <a:pt x="309203" y="24345"/>
                  </a:lnTo>
                  <a:cubicBezTo>
                    <a:pt x="471461" y="186603"/>
                    <a:pt x="571820" y="410761"/>
                    <a:pt x="571820" y="658359"/>
                  </a:cubicBezTo>
                  <a:cubicBezTo>
                    <a:pt x="571820" y="905956"/>
                    <a:pt x="471461" y="1130114"/>
                    <a:pt x="309203" y="1292372"/>
                  </a:cubicBezTo>
                  <a:lnTo>
                    <a:pt x="289403" y="1310368"/>
                  </a:lnTo>
                  <a:lnTo>
                    <a:pt x="289403" y="1316717"/>
                  </a:lnTo>
                  <a:lnTo>
                    <a:pt x="287393" y="1314890"/>
                  </a:lnTo>
                  <a:lnTo>
                    <a:pt x="285910" y="1313542"/>
                  </a:lnTo>
                  <a:lnTo>
                    <a:pt x="282417" y="1316717"/>
                  </a:lnTo>
                  <a:lnTo>
                    <a:pt x="282417" y="1310367"/>
                  </a:lnTo>
                  <a:lnTo>
                    <a:pt x="262617" y="1292372"/>
                  </a:lnTo>
                  <a:cubicBezTo>
                    <a:pt x="100359" y="1130113"/>
                    <a:pt x="0" y="905956"/>
                    <a:pt x="0" y="658358"/>
                  </a:cubicBezTo>
                  <a:cubicBezTo>
                    <a:pt x="0" y="410761"/>
                    <a:pt x="100359" y="186603"/>
                    <a:pt x="262617" y="24345"/>
                  </a:cubicBezTo>
                  <a:lnTo>
                    <a:pt x="282417" y="6349"/>
                  </a:lnTo>
                  <a:close/>
                </a:path>
              </a:pathLst>
            </a:custGeom>
            <a:solidFill>
              <a:schemeClr val="accent4">
                <a:alpha val="4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" name="Group 13">
              <a:extLst>
                <a:ext uri="{FF2B5EF4-FFF2-40B4-BE49-F238E27FC236}">
                  <a16:creationId xmlns="" xmlns:a16="http://schemas.microsoft.com/office/drawing/2014/main" id="{0B037EB3-1772-4BA8-A95A-E5DBDFEA32B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GrpSpPr>
          <p:grpSpPr>
            <a:xfrm rot="2700000" flipH="1">
              <a:off x="10112436" y="4359902"/>
              <a:ext cx="571820" cy="1620000"/>
              <a:chOff x="8482785" y="4330454"/>
              <a:chExt cx="571820" cy="1620000"/>
            </a:xfrm>
          </p:grpSpPr>
          <p:sp>
            <p:nvSpPr>
              <p:cNvPr id="15" name="Freeform: Shape 14">
                <a:extLst>
                  <a:ext uri="{FF2B5EF4-FFF2-40B4-BE49-F238E27FC236}">
                    <a16:creationId xmlns="" xmlns:a16="http://schemas.microsoft.com/office/drawing/2014/main" id="{A1F47AC1-63D0-47F3-9728-1A0A0543494B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SpPr>
            <p:spPr>
              <a:xfrm>
                <a:off x="8482785" y="4333632"/>
                <a:ext cx="571820" cy="1311956"/>
              </a:xfrm>
              <a:custGeom>
                <a:avLst/>
                <a:gdLst>
                  <a:gd name="connsiteX0" fmla="*/ 282417 w 571820"/>
                  <a:gd name="connsiteY0" fmla="*/ 0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289403 w 571820"/>
                  <a:gd name="connsiteY4" fmla="*/ 6349 h 1316717"/>
                  <a:gd name="connsiteX5" fmla="*/ 309203 w 571820"/>
                  <a:gd name="connsiteY5" fmla="*/ 24345 h 1316717"/>
                  <a:gd name="connsiteX6" fmla="*/ 571820 w 571820"/>
                  <a:gd name="connsiteY6" fmla="*/ 658359 h 1316717"/>
                  <a:gd name="connsiteX7" fmla="*/ 309203 w 571820"/>
                  <a:gd name="connsiteY7" fmla="*/ 1292372 h 1316717"/>
                  <a:gd name="connsiteX8" fmla="*/ 289403 w 571820"/>
                  <a:gd name="connsiteY8" fmla="*/ 1310368 h 1316717"/>
                  <a:gd name="connsiteX9" fmla="*/ 289403 w 571820"/>
                  <a:gd name="connsiteY9" fmla="*/ 1316717 h 1316717"/>
                  <a:gd name="connsiteX10" fmla="*/ 287393 w 571820"/>
                  <a:gd name="connsiteY10" fmla="*/ 1314890 h 1316717"/>
                  <a:gd name="connsiteX11" fmla="*/ 285910 w 571820"/>
                  <a:gd name="connsiteY11" fmla="*/ 1313542 h 1316717"/>
                  <a:gd name="connsiteX12" fmla="*/ 282417 w 571820"/>
                  <a:gd name="connsiteY12" fmla="*/ 1316717 h 1316717"/>
                  <a:gd name="connsiteX13" fmla="*/ 282417 w 571820"/>
                  <a:gd name="connsiteY13" fmla="*/ 1310367 h 1316717"/>
                  <a:gd name="connsiteX14" fmla="*/ 262617 w 571820"/>
                  <a:gd name="connsiteY14" fmla="*/ 1292372 h 1316717"/>
                  <a:gd name="connsiteX15" fmla="*/ 0 w 571820"/>
                  <a:gd name="connsiteY15" fmla="*/ 658358 h 1316717"/>
                  <a:gd name="connsiteX16" fmla="*/ 262617 w 571820"/>
                  <a:gd name="connsiteY16" fmla="*/ 24345 h 1316717"/>
                  <a:gd name="connsiteX17" fmla="*/ 282417 w 571820"/>
                  <a:gd name="connsiteY17" fmla="*/ 6349 h 1316717"/>
                  <a:gd name="connsiteX0" fmla="*/ 282417 w 571820"/>
                  <a:gd name="connsiteY0" fmla="*/ 6349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289403 w 571820"/>
                  <a:gd name="connsiteY4" fmla="*/ 6349 h 1316717"/>
                  <a:gd name="connsiteX5" fmla="*/ 309203 w 571820"/>
                  <a:gd name="connsiteY5" fmla="*/ 24345 h 1316717"/>
                  <a:gd name="connsiteX6" fmla="*/ 571820 w 571820"/>
                  <a:gd name="connsiteY6" fmla="*/ 658359 h 1316717"/>
                  <a:gd name="connsiteX7" fmla="*/ 309203 w 571820"/>
                  <a:gd name="connsiteY7" fmla="*/ 1292372 h 1316717"/>
                  <a:gd name="connsiteX8" fmla="*/ 289403 w 571820"/>
                  <a:gd name="connsiteY8" fmla="*/ 1310368 h 1316717"/>
                  <a:gd name="connsiteX9" fmla="*/ 289403 w 571820"/>
                  <a:gd name="connsiteY9" fmla="*/ 1316717 h 1316717"/>
                  <a:gd name="connsiteX10" fmla="*/ 287393 w 571820"/>
                  <a:gd name="connsiteY10" fmla="*/ 1314890 h 1316717"/>
                  <a:gd name="connsiteX11" fmla="*/ 285910 w 571820"/>
                  <a:gd name="connsiteY11" fmla="*/ 1313542 h 1316717"/>
                  <a:gd name="connsiteX12" fmla="*/ 282417 w 571820"/>
                  <a:gd name="connsiteY12" fmla="*/ 1316717 h 1316717"/>
                  <a:gd name="connsiteX13" fmla="*/ 282417 w 571820"/>
                  <a:gd name="connsiteY13" fmla="*/ 1310367 h 1316717"/>
                  <a:gd name="connsiteX14" fmla="*/ 262617 w 571820"/>
                  <a:gd name="connsiteY14" fmla="*/ 1292372 h 1316717"/>
                  <a:gd name="connsiteX15" fmla="*/ 0 w 571820"/>
                  <a:gd name="connsiteY15" fmla="*/ 658358 h 1316717"/>
                  <a:gd name="connsiteX16" fmla="*/ 262617 w 571820"/>
                  <a:gd name="connsiteY16" fmla="*/ 24345 h 1316717"/>
                  <a:gd name="connsiteX17" fmla="*/ 282417 w 571820"/>
                  <a:gd name="connsiteY17" fmla="*/ 6349 h 1316717"/>
                  <a:gd name="connsiteX0" fmla="*/ 262617 w 571820"/>
                  <a:gd name="connsiteY0" fmla="*/ 24345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289403 w 571820"/>
                  <a:gd name="connsiteY4" fmla="*/ 6349 h 1316717"/>
                  <a:gd name="connsiteX5" fmla="*/ 309203 w 571820"/>
                  <a:gd name="connsiteY5" fmla="*/ 24345 h 1316717"/>
                  <a:gd name="connsiteX6" fmla="*/ 571820 w 571820"/>
                  <a:gd name="connsiteY6" fmla="*/ 658359 h 1316717"/>
                  <a:gd name="connsiteX7" fmla="*/ 309203 w 571820"/>
                  <a:gd name="connsiteY7" fmla="*/ 1292372 h 1316717"/>
                  <a:gd name="connsiteX8" fmla="*/ 289403 w 571820"/>
                  <a:gd name="connsiteY8" fmla="*/ 1310368 h 1316717"/>
                  <a:gd name="connsiteX9" fmla="*/ 289403 w 571820"/>
                  <a:gd name="connsiteY9" fmla="*/ 1316717 h 1316717"/>
                  <a:gd name="connsiteX10" fmla="*/ 287393 w 571820"/>
                  <a:gd name="connsiteY10" fmla="*/ 1314890 h 1316717"/>
                  <a:gd name="connsiteX11" fmla="*/ 285910 w 571820"/>
                  <a:gd name="connsiteY11" fmla="*/ 1313542 h 1316717"/>
                  <a:gd name="connsiteX12" fmla="*/ 282417 w 571820"/>
                  <a:gd name="connsiteY12" fmla="*/ 1316717 h 1316717"/>
                  <a:gd name="connsiteX13" fmla="*/ 282417 w 571820"/>
                  <a:gd name="connsiteY13" fmla="*/ 1310367 h 1316717"/>
                  <a:gd name="connsiteX14" fmla="*/ 262617 w 571820"/>
                  <a:gd name="connsiteY14" fmla="*/ 1292372 h 1316717"/>
                  <a:gd name="connsiteX15" fmla="*/ 0 w 571820"/>
                  <a:gd name="connsiteY15" fmla="*/ 658358 h 1316717"/>
                  <a:gd name="connsiteX16" fmla="*/ 262617 w 571820"/>
                  <a:gd name="connsiteY16" fmla="*/ 24345 h 1316717"/>
                  <a:gd name="connsiteX0" fmla="*/ 262617 w 571820"/>
                  <a:gd name="connsiteY0" fmla="*/ 24345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309203 w 571820"/>
                  <a:gd name="connsiteY4" fmla="*/ 24345 h 1316717"/>
                  <a:gd name="connsiteX5" fmla="*/ 571820 w 571820"/>
                  <a:gd name="connsiteY5" fmla="*/ 658359 h 1316717"/>
                  <a:gd name="connsiteX6" fmla="*/ 309203 w 571820"/>
                  <a:gd name="connsiteY6" fmla="*/ 1292372 h 1316717"/>
                  <a:gd name="connsiteX7" fmla="*/ 289403 w 571820"/>
                  <a:gd name="connsiteY7" fmla="*/ 1310368 h 1316717"/>
                  <a:gd name="connsiteX8" fmla="*/ 289403 w 571820"/>
                  <a:gd name="connsiteY8" fmla="*/ 1316717 h 1316717"/>
                  <a:gd name="connsiteX9" fmla="*/ 287393 w 571820"/>
                  <a:gd name="connsiteY9" fmla="*/ 1314890 h 1316717"/>
                  <a:gd name="connsiteX10" fmla="*/ 285910 w 571820"/>
                  <a:gd name="connsiteY10" fmla="*/ 1313542 h 1316717"/>
                  <a:gd name="connsiteX11" fmla="*/ 282417 w 571820"/>
                  <a:gd name="connsiteY11" fmla="*/ 1316717 h 1316717"/>
                  <a:gd name="connsiteX12" fmla="*/ 282417 w 571820"/>
                  <a:gd name="connsiteY12" fmla="*/ 1310367 h 1316717"/>
                  <a:gd name="connsiteX13" fmla="*/ 262617 w 571820"/>
                  <a:gd name="connsiteY13" fmla="*/ 1292372 h 1316717"/>
                  <a:gd name="connsiteX14" fmla="*/ 0 w 571820"/>
                  <a:gd name="connsiteY14" fmla="*/ 658358 h 1316717"/>
                  <a:gd name="connsiteX15" fmla="*/ 262617 w 571820"/>
                  <a:gd name="connsiteY15" fmla="*/ 24345 h 1316717"/>
                  <a:gd name="connsiteX0" fmla="*/ 262617 w 571820"/>
                  <a:gd name="connsiteY0" fmla="*/ 22518 h 1314890"/>
                  <a:gd name="connsiteX1" fmla="*/ 285910 w 571820"/>
                  <a:gd name="connsiteY1" fmla="*/ 1348 h 1314890"/>
                  <a:gd name="connsiteX2" fmla="*/ 287393 w 571820"/>
                  <a:gd name="connsiteY2" fmla="*/ 0 h 1314890"/>
                  <a:gd name="connsiteX3" fmla="*/ 309203 w 571820"/>
                  <a:gd name="connsiteY3" fmla="*/ 22518 h 1314890"/>
                  <a:gd name="connsiteX4" fmla="*/ 571820 w 571820"/>
                  <a:gd name="connsiteY4" fmla="*/ 656532 h 1314890"/>
                  <a:gd name="connsiteX5" fmla="*/ 309203 w 571820"/>
                  <a:gd name="connsiteY5" fmla="*/ 1290545 h 1314890"/>
                  <a:gd name="connsiteX6" fmla="*/ 289403 w 571820"/>
                  <a:gd name="connsiteY6" fmla="*/ 1308541 h 1314890"/>
                  <a:gd name="connsiteX7" fmla="*/ 289403 w 571820"/>
                  <a:gd name="connsiteY7" fmla="*/ 1314890 h 1314890"/>
                  <a:gd name="connsiteX8" fmla="*/ 287393 w 571820"/>
                  <a:gd name="connsiteY8" fmla="*/ 1313063 h 1314890"/>
                  <a:gd name="connsiteX9" fmla="*/ 285910 w 571820"/>
                  <a:gd name="connsiteY9" fmla="*/ 1311715 h 1314890"/>
                  <a:gd name="connsiteX10" fmla="*/ 282417 w 571820"/>
                  <a:gd name="connsiteY10" fmla="*/ 1314890 h 1314890"/>
                  <a:gd name="connsiteX11" fmla="*/ 282417 w 571820"/>
                  <a:gd name="connsiteY11" fmla="*/ 1308540 h 1314890"/>
                  <a:gd name="connsiteX12" fmla="*/ 262617 w 571820"/>
                  <a:gd name="connsiteY12" fmla="*/ 1290545 h 1314890"/>
                  <a:gd name="connsiteX13" fmla="*/ 0 w 571820"/>
                  <a:gd name="connsiteY13" fmla="*/ 656531 h 1314890"/>
                  <a:gd name="connsiteX14" fmla="*/ 262617 w 571820"/>
                  <a:gd name="connsiteY14" fmla="*/ 22518 h 1314890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85910 w 571820"/>
                  <a:gd name="connsiteY8" fmla="*/ 1310367 h 1313542"/>
                  <a:gd name="connsiteX9" fmla="*/ 282417 w 571820"/>
                  <a:gd name="connsiteY9" fmla="*/ 1313542 h 1313542"/>
                  <a:gd name="connsiteX10" fmla="*/ 282417 w 571820"/>
                  <a:gd name="connsiteY10" fmla="*/ 1307192 h 1313542"/>
                  <a:gd name="connsiteX11" fmla="*/ 262617 w 571820"/>
                  <a:gd name="connsiteY11" fmla="*/ 1289197 h 1313542"/>
                  <a:gd name="connsiteX12" fmla="*/ 0 w 571820"/>
                  <a:gd name="connsiteY12" fmla="*/ 655183 h 1313542"/>
                  <a:gd name="connsiteX13" fmla="*/ 262617 w 571820"/>
                  <a:gd name="connsiteY13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85910 w 571820"/>
                  <a:gd name="connsiteY8" fmla="*/ 1310367 h 1313542"/>
                  <a:gd name="connsiteX9" fmla="*/ 282417 w 571820"/>
                  <a:gd name="connsiteY9" fmla="*/ 1313542 h 1313542"/>
                  <a:gd name="connsiteX10" fmla="*/ 262617 w 571820"/>
                  <a:gd name="connsiteY10" fmla="*/ 1289197 h 1313542"/>
                  <a:gd name="connsiteX11" fmla="*/ 0 w 571820"/>
                  <a:gd name="connsiteY11" fmla="*/ 655183 h 1313542"/>
                  <a:gd name="connsiteX12" fmla="*/ 262617 w 571820"/>
                  <a:gd name="connsiteY12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85910 w 571820"/>
                  <a:gd name="connsiteY8" fmla="*/ 1310367 h 1313542"/>
                  <a:gd name="connsiteX9" fmla="*/ 262617 w 571820"/>
                  <a:gd name="connsiteY9" fmla="*/ 1289197 h 1313542"/>
                  <a:gd name="connsiteX10" fmla="*/ 0 w 571820"/>
                  <a:gd name="connsiteY10" fmla="*/ 655183 h 1313542"/>
                  <a:gd name="connsiteX11" fmla="*/ 262617 w 571820"/>
                  <a:gd name="connsiteY11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62617 w 571820"/>
                  <a:gd name="connsiteY8" fmla="*/ 1289197 h 1313542"/>
                  <a:gd name="connsiteX9" fmla="*/ 0 w 571820"/>
                  <a:gd name="connsiteY9" fmla="*/ 655183 h 1313542"/>
                  <a:gd name="connsiteX10" fmla="*/ 262617 w 571820"/>
                  <a:gd name="connsiteY10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62617 w 571820"/>
                  <a:gd name="connsiteY7" fmla="*/ 1289197 h 1313542"/>
                  <a:gd name="connsiteX8" fmla="*/ 0 w 571820"/>
                  <a:gd name="connsiteY8" fmla="*/ 655183 h 1313542"/>
                  <a:gd name="connsiteX9" fmla="*/ 262617 w 571820"/>
                  <a:gd name="connsiteY9" fmla="*/ 21170 h 1313542"/>
                  <a:gd name="connsiteX0" fmla="*/ 262617 w 571820"/>
                  <a:gd name="connsiteY0" fmla="*/ 21170 h 1364739"/>
                  <a:gd name="connsiteX1" fmla="*/ 285910 w 571820"/>
                  <a:gd name="connsiteY1" fmla="*/ 0 h 1364739"/>
                  <a:gd name="connsiteX2" fmla="*/ 309203 w 571820"/>
                  <a:gd name="connsiteY2" fmla="*/ 21170 h 1364739"/>
                  <a:gd name="connsiteX3" fmla="*/ 571820 w 571820"/>
                  <a:gd name="connsiteY3" fmla="*/ 655184 h 1364739"/>
                  <a:gd name="connsiteX4" fmla="*/ 309203 w 571820"/>
                  <a:gd name="connsiteY4" fmla="*/ 1289197 h 1364739"/>
                  <a:gd name="connsiteX5" fmla="*/ 289403 w 571820"/>
                  <a:gd name="connsiteY5" fmla="*/ 1307193 h 1364739"/>
                  <a:gd name="connsiteX6" fmla="*/ 177485 w 571820"/>
                  <a:gd name="connsiteY6" fmla="*/ 1364739 h 1364739"/>
                  <a:gd name="connsiteX7" fmla="*/ 262617 w 571820"/>
                  <a:gd name="connsiteY7" fmla="*/ 1289197 h 1364739"/>
                  <a:gd name="connsiteX8" fmla="*/ 0 w 571820"/>
                  <a:gd name="connsiteY8" fmla="*/ 655183 h 1364739"/>
                  <a:gd name="connsiteX9" fmla="*/ 262617 w 571820"/>
                  <a:gd name="connsiteY9" fmla="*/ 21170 h 1364739"/>
                  <a:gd name="connsiteX0" fmla="*/ 262617 w 571820"/>
                  <a:gd name="connsiteY0" fmla="*/ 21170 h 1364739"/>
                  <a:gd name="connsiteX1" fmla="*/ 285910 w 571820"/>
                  <a:gd name="connsiteY1" fmla="*/ 0 h 1364739"/>
                  <a:gd name="connsiteX2" fmla="*/ 309203 w 571820"/>
                  <a:gd name="connsiteY2" fmla="*/ 21170 h 1364739"/>
                  <a:gd name="connsiteX3" fmla="*/ 571820 w 571820"/>
                  <a:gd name="connsiteY3" fmla="*/ 655184 h 1364739"/>
                  <a:gd name="connsiteX4" fmla="*/ 309203 w 571820"/>
                  <a:gd name="connsiteY4" fmla="*/ 1289197 h 1364739"/>
                  <a:gd name="connsiteX5" fmla="*/ 285832 w 571820"/>
                  <a:gd name="connsiteY5" fmla="*/ 1311956 h 1364739"/>
                  <a:gd name="connsiteX6" fmla="*/ 177485 w 571820"/>
                  <a:gd name="connsiteY6" fmla="*/ 1364739 h 1364739"/>
                  <a:gd name="connsiteX7" fmla="*/ 262617 w 571820"/>
                  <a:gd name="connsiteY7" fmla="*/ 1289197 h 1364739"/>
                  <a:gd name="connsiteX8" fmla="*/ 0 w 571820"/>
                  <a:gd name="connsiteY8" fmla="*/ 655183 h 1364739"/>
                  <a:gd name="connsiteX9" fmla="*/ 262617 w 571820"/>
                  <a:gd name="connsiteY9" fmla="*/ 21170 h 1364739"/>
                  <a:gd name="connsiteX0" fmla="*/ 262617 w 571820"/>
                  <a:gd name="connsiteY0" fmla="*/ 21170 h 1311956"/>
                  <a:gd name="connsiteX1" fmla="*/ 285910 w 571820"/>
                  <a:gd name="connsiteY1" fmla="*/ 0 h 1311956"/>
                  <a:gd name="connsiteX2" fmla="*/ 309203 w 571820"/>
                  <a:gd name="connsiteY2" fmla="*/ 21170 h 1311956"/>
                  <a:gd name="connsiteX3" fmla="*/ 571820 w 571820"/>
                  <a:gd name="connsiteY3" fmla="*/ 655184 h 1311956"/>
                  <a:gd name="connsiteX4" fmla="*/ 309203 w 571820"/>
                  <a:gd name="connsiteY4" fmla="*/ 1289197 h 1311956"/>
                  <a:gd name="connsiteX5" fmla="*/ 285832 w 571820"/>
                  <a:gd name="connsiteY5" fmla="*/ 1311956 h 1311956"/>
                  <a:gd name="connsiteX6" fmla="*/ 262617 w 571820"/>
                  <a:gd name="connsiteY6" fmla="*/ 1289197 h 1311956"/>
                  <a:gd name="connsiteX7" fmla="*/ 0 w 571820"/>
                  <a:gd name="connsiteY7" fmla="*/ 655183 h 1311956"/>
                  <a:gd name="connsiteX8" fmla="*/ 262617 w 571820"/>
                  <a:gd name="connsiteY8" fmla="*/ 21170 h 13119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71820" h="1311956">
                    <a:moveTo>
                      <a:pt x="262617" y="21170"/>
                    </a:moveTo>
                    <a:lnTo>
                      <a:pt x="285910" y="0"/>
                    </a:lnTo>
                    <a:lnTo>
                      <a:pt x="309203" y="21170"/>
                    </a:lnTo>
                    <a:cubicBezTo>
                      <a:pt x="471461" y="183428"/>
                      <a:pt x="571820" y="407586"/>
                      <a:pt x="571820" y="655184"/>
                    </a:cubicBezTo>
                    <a:cubicBezTo>
                      <a:pt x="571820" y="902781"/>
                      <a:pt x="471461" y="1126939"/>
                      <a:pt x="309203" y="1289197"/>
                    </a:cubicBezTo>
                    <a:lnTo>
                      <a:pt x="285832" y="1311956"/>
                    </a:lnTo>
                    <a:lnTo>
                      <a:pt x="262617" y="1289197"/>
                    </a:lnTo>
                    <a:cubicBezTo>
                      <a:pt x="100359" y="1126938"/>
                      <a:pt x="0" y="902781"/>
                      <a:pt x="0" y="655183"/>
                    </a:cubicBezTo>
                    <a:cubicBezTo>
                      <a:pt x="0" y="407586"/>
                      <a:pt x="100359" y="183428"/>
                      <a:pt x="262617" y="21170"/>
                    </a:cubicBez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6" name="Straight Connector 15">
                <a:extLst>
                  <a:ext uri="{FF2B5EF4-FFF2-40B4-BE49-F238E27FC236}">
                    <a16:creationId xmlns="" xmlns:a16="http://schemas.microsoft.com/office/drawing/2014/main" id="{803A57D6-0C36-4560-A08A-16768551EF6F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CxnSpPr>
                <a:cxnSpLocks/>
              </p:cNvCxnSpPr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CxnSpPr>
            <p:spPr>
              <a:xfrm>
                <a:off x="8768695" y="4330454"/>
                <a:ext cx="0" cy="1620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 useBgFill="1">
        <p:nvSpPr>
          <p:cNvPr id="18" name="Rectangle 17">
            <a:extLst>
              <a:ext uri="{FF2B5EF4-FFF2-40B4-BE49-F238E27FC236}">
                <a16:creationId xmlns="" xmlns:a16="http://schemas.microsoft.com/office/drawing/2014/main" id="{3011B0B3-5679-4759-90B8-3B908C4CBD2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=""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="" xmlns:a16="http://schemas.microsoft.com/office/drawing/2014/main" id="{983F5C1C-8C7B-FB4A-B20E-2DD89CF0D6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5851" y="1089025"/>
            <a:ext cx="4451349" cy="1532951"/>
          </a:xfrm>
        </p:spPr>
        <p:txBody>
          <a:bodyPr vert="horz" lIns="0" tIns="0" rIns="0" bIns="0" rtlCol="0" anchor="b" anchorCtr="0">
            <a:normAutofit/>
          </a:bodyPr>
          <a:lstStyle/>
          <a:p>
            <a:pPr algn="ctr"/>
            <a:r>
              <a:rPr lang="en-US"/>
              <a:t>Odpady zmieszane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="" xmlns:a16="http://schemas.microsoft.com/office/drawing/2014/main" id="{B3345472-29AD-F7FC-4899-BA421E09E3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85850" y="4248000"/>
            <a:ext cx="4451349" cy="1520975"/>
          </a:xfrm>
        </p:spPr>
        <p:txBody>
          <a:bodyPr vert="horz" lIns="0" tIns="0" rIns="0" bIns="0" rtlCol="0" anchor="t" anchorCtr="0">
            <a:normAutofit/>
          </a:bodyPr>
          <a:lstStyle/>
          <a:p>
            <a:pPr algn="ctr"/>
            <a:r>
              <a:rPr lang="en-US" sz="2400" i="1"/>
              <a:t>Co wyrzucamy a co nie?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="" xmlns:a16="http://schemas.microsoft.com/office/drawing/2014/main" id="{49E013D9-9421-47E7-9080-30F6E544BE4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2200275" y="2840038"/>
            <a:ext cx="2216150" cy="1177924"/>
            <a:chOff x="4987925" y="2840038"/>
            <a:chExt cx="2216150" cy="1177924"/>
          </a:xfrm>
        </p:grpSpPr>
        <p:sp>
          <p:nvSpPr>
            <p:cNvPr id="21" name="Rectangle 20">
              <a:extLst>
                <a:ext uri="{FF2B5EF4-FFF2-40B4-BE49-F238E27FC236}">
                  <a16:creationId xmlns="" xmlns:a16="http://schemas.microsoft.com/office/drawing/2014/main" id="{9109F7CF-3139-48B9-AF7B-9BD2941A8DB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4987925" y="2840038"/>
              <a:ext cx="2216150" cy="1177924"/>
            </a:xfrm>
            <a:prstGeom prst="rect">
              <a:avLst/>
            </a:prstGeom>
            <a:solidFill>
              <a:schemeClr val="bg2">
                <a:alpha val="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="" xmlns:a16="http://schemas.microsoft.com/office/drawing/2014/main" id="{15A838F8-C7B5-4988-81A9-B02E6C8F9B7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5750208" y="2992877"/>
              <a:ext cx="972458" cy="919518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="" xmlns:a16="http://schemas.microsoft.com/office/drawing/2014/main" id="{85B86A1A-402F-4AE2-B5E6-B8A5FB16CD4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 flipH="1">
              <a:off x="5469335" y="2992877"/>
              <a:ext cx="972458" cy="919518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24" name="Group 23">
              <a:extLst>
                <a:ext uri="{FF2B5EF4-FFF2-40B4-BE49-F238E27FC236}">
                  <a16:creationId xmlns="" xmlns:a16="http://schemas.microsoft.com/office/drawing/2014/main" id="{44A0542D-9B1C-46B1-82B5-54470B697F1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GrpSpPr>
          <p:grpSpPr>
            <a:xfrm>
              <a:off x="5614944" y="3117662"/>
              <a:ext cx="1009280" cy="464739"/>
              <a:chOff x="4432859" y="3200647"/>
              <a:chExt cx="1009280" cy="464739"/>
            </a:xfrm>
          </p:grpSpPr>
          <p:sp>
            <p:nvSpPr>
              <p:cNvPr id="32" name="Freeform: Shape 31">
                <a:extLst>
                  <a:ext uri="{FF2B5EF4-FFF2-40B4-BE49-F238E27FC236}">
                    <a16:creationId xmlns="" xmlns:a16="http://schemas.microsoft.com/office/drawing/2014/main" id="{F3AFD408-F48C-4C50-8D5E-5DD627179939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SpPr>
            <p:spPr>
              <a:xfrm rot="16200000" flipH="1" flipV="1">
                <a:off x="4977400" y="3200647"/>
                <a:ext cx="464739" cy="464739"/>
              </a:xfrm>
              <a:custGeom>
                <a:avLst/>
                <a:gdLst>
                  <a:gd name="connsiteX0" fmla="*/ 464132 w 464739"/>
                  <a:gd name="connsiteY0" fmla="*/ 463881 h 464739"/>
                  <a:gd name="connsiteX1" fmla="*/ 463891 w 464739"/>
                  <a:gd name="connsiteY1" fmla="*/ 463892 h 464739"/>
                  <a:gd name="connsiteX2" fmla="*/ 463880 w 464739"/>
                  <a:gd name="connsiteY2" fmla="*/ 464132 h 464739"/>
                  <a:gd name="connsiteX3" fmla="*/ 463651 w 464739"/>
                  <a:gd name="connsiteY3" fmla="*/ 463904 h 464739"/>
                  <a:gd name="connsiteX4" fmla="*/ 446142 w 464739"/>
                  <a:gd name="connsiteY4" fmla="*/ 464739 h 464739"/>
                  <a:gd name="connsiteX5" fmla="*/ 130673 w 464739"/>
                  <a:gd name="connsiteY5" fmla="*/ 334067 h 464739"/>
                  <a:gd name="connsiteX6" fmla="*/ 0 w 464739"/>
                  <a:gd name="connsiteY6" fmla="*/ 18597 h 464739"/>
                  <a:gd name="connsiteX7" fmla="*/ 836 w 464739"/>
                  <a:gd name="connsiteY7" fmla="*/ 1089 h 464739"/>
                  <a:gd name="connsiteX8" fmla="*/ 607 w 464739"/>
                  <a:gd name="connsiteY8" fmla="*/ 859 h 464739"/>
                  <a:gd name="connsiteX9" fmla="*/ 848 w 464739"/>
                  <a:gd name="connsiteY9" fmla="*/ 848 h 464739"/>
                  <a:gd name="connsiteX10" fmla="*/ 859 w 464739"/>
                  <a:gd name="connsiteY10" fmla="*/ 607 h 464739"/>
                  <a:gd name="connsiteX11" fmla="*/ 1089 w 464739"/>
                  <a:gd name="connsiteY11" fmla="*/ 836 h 464739"/>
                  <a:gd name="connsiteX12" fmla="*/ 18597 w 464739"/>
                  <a:gd name="connsiteY12" fmla="*/ 0 h 464739"/>
                  <a:gd name="connsiteX13" fmla="*/ 334067 w 464739"/>
                  <a:gd name="connsiteY13" fmla="*/ 130672 h 464739"/>
                  <a:gd name="connsiteX14" fmla="*/ 464739 w 464739"/>
                  <a:gd name="connsiteY14" fmla="*/ 446142 h 464739"/>
                  <a:gd name="connsiteX15" fmla="*/ 463903 w 464739"/>
                  <a:gd name="connsiteY15" fmla="*/ 463652 h 4647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64739" h="464739">
                    <a:moveTo>
                      <a:pt x="464132" y="463881"/>
                    </a:moveTo>
                    <a:lnTo>
                      <a:pt x="463891" y="463892"/>
                    </a:lnTo>
                    <a:lnTo>
                      <a:pt x="463880" y="464132"/>
                    </a:lnTo>
                    <a:lnTo>
                      <a:pt x="463651" y="463904"/>
                    </a:lnTo>
                    <a:lnTo>
                      <a:pt x="446142" y="464739"/>
                    </a:lnTo>
                    <a:cubicBezTo>
                      <a:pt x="331965" y="464739"/>
                      <a:pt x="217787" y="421182"/>
                      <a:pt x="130673" y="334067"/>
                    </a:cubicBezTo>
                    <a:cubicBezTo>
                      <a:pt x="43558" y="246953"/>
                      <a:pt x="1" y="132775"/>
                      <a:pt x="0" y="18597"/>
                    </a:cubicBezTo>
                    <a:lnTo>
                      <a:pt x="836" y="1089"/>
                    </a:lnTo>
                    <a:lnTo>
                      <a:pt x="607" y="859"/>
                    </a:lnTo>
                    <a:lnTo>
                      <a:pt x="848" y="848"/>
                    </a:lnTo>
                    <a:lnTo>
                      <a:pt x="859" y="607"/>
                    </a:lnTo>
                    <a:lnTo>
                      <a:pt x="1089" y="836"/>
                    </a:lnTo>
                    <a:lnTo>
                      <a:pt x="18597" y="0"/>
                    </a:lnTo>
                    <a:cubicBezTo>
                      <a:pt x="132775" y="0"/>
                      <a:pt x="246952" y="43557"/>
                      <a:pt x="334067" y="130672"/>
                    </a:cubicBezTo>
                    <a:cubicBezTo>
                      <a:pt x="421182" y="217787"/>
                      <a:pt x="464739" y="331964"/>
                      <a:pt x="464739" y="446142"/>
                    </a:cubicBezTo>
                    <a:lnTo>
                      <a:pt x="463903" y="463652"/>
                    </a:lnTo>
                    <a:close/>
                  </a:path>
                </a:pathLst>
              </a:custGeom>
              <a:solidFill>
                <a:schemeClr val="accent4">
                  <a:alpha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3" name="Freeform: Shape 32">
                <a:extLst>
                  <a:ext uri="{FF2B5EF4-FFF2-40B4-BE49-F238E27FC236}">
                    <a16:creationId xmlns="" xmlns:a16="http://schemas.microsoft.com/office/drawing/2014/main" id="{9C45F007-BD45-43C0-8579-5601F9CA7816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SpPr>
            <p:spPr>
              <a:xfrm rot="5400000" flipV="1">
                <a:off x="4432859" y="3200647"/>
                <a:ext cx="464739" cy="464739"/>
              </a:xfrm>
              <a:custGeom>
                <a:avLst/>
                <a:gdLst>
                  <a:gd name="connsiteX0" fmla="*/ 464132 w 464739"/>
                  <a:gd name="connsiteY0" fmla="*/ 463881 h 464739"/>
                  <a:gd name="connsiteX1" fmla="*/ 463891 w 464739"/>
                  <a:gd name="connsiteY1" fmla="*/ 463892 h 464739"/>
                  <a:gd name="connsiteX2" fmla="*/ 463880 w 464739"/>
                  <a:gd name="connsiteY2" fmla="*/ 464132 h 464739"/>
                  <a:gd name="connsiteX3" fmla="*/ 463651 w 464739"/>
                  <a:gd name="connsiteY3" fmla="*/ 463904 h 464739"/>
                  <a:gd name="connsiteX4" fmla="*/ 446142 w 464739"/>
                  <a:gd name="connsiteY4" fmla="*/ 464739 h 464739"/>
                  <a:gd name="connsiteX5" fmla="*/ 130673 w 464739"/>
                  <a:gd name="connsiteY5" fmla="*/ 334067 h 464739"/>
                  <a:gd name="connsiteX6" fmla="*/ 0 w 464739"/>
                  <a:gd name="connsiteY6" fmla="*/ 18597 h 464739"/>
                  <a:gd name="connsiteX7" fmla="*/ 836 w 464739"/>
                  <a:gd name="connsiteY7" fmla="*/ 1089 h 464739"/>
                  <a:gd name="connsiteX8" fmla="*/ 607 w 464739"/>
                  <a:gd name="connsiteY8" fmla="*/ 859 h 464739"/>
                  <a:gd name="connsiteX9" fmla="*/ 848 w 464739"/>
                  <a:gd name="connsiteY9" fmla="*/ 848 h 464739"/>
                  <a:gd name="connsiteX10" fmla="*/ 859 w 464739"/>
                  <a:gd name="connsiteY10" fmla="*/ 607 h 464739"/>
                  <a:gd name="connsiteX11" fmla="*/ 1089 w 464739"/>
                  <a:gd name="connsiteY11" fmla="*/ 836 h 464739"/>
                  <a:gd name="connsiteX12" fmla="*/ 18597 w 464739"/>
                  <a:gd name="connsiteY12" fmla="*/ 0 h 464739"/>
                  <a:gd name="connsiteX13" fmla="*/ 334067 w 464739"/>
                  <a:gd name="connsiteY13" fmla="*/ 130672 h 464739"/>
                  <a:gd name="connsiteX14" fmla="*/ 464739 w 464739"/>
                  <a:gd name="connsiteY14" fmla="*/ 446142 h 464739"/>
                  <a:gd name="connsiteX15" fmla="*/ 463903 w 464739"/>
                  <a:gd name="connsiteY15" fmla="*/ 463652 h 4647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64739" h="464739">
                    <a:moveTo>
                      <a:pt x="464132" y="463881"/>
                    </a:moveTo>
                    <a:lnTo>
                      <a:pt x="463891" y="463892"/>
                    </a:lnTo>
                    <a:lnTo>
                      <a:pt x="463880" y="464132"/>
                    </a:lnTo>
                    <a:lnTo>
                      <a:pt x="463651" y="463904"/>
                    </a:lnTo>
                    <a:lnTo>
                      <a:pt x="446142" y="464739"/>
                    </a:lnTo>
                    <a:cubicBezTo>
                      <a:pt x="331965" y="464739"/>
                      <a:pt x="217787" y="421182"/>
                      <a:pt x="130673" y="334067"/>
                    </a:cubicBezTo>
                    <a:cubicBezTo>
                      <a:pt x="43558" y="246953"/>
                      <a:pt x="1" y="132775"/>
                      <a:pt x="0" y="18597"/>
                    </a:cubicBezTo>
                    <a:lnTo>
                      <a:pt x="836" y="1089"/>
                    </a:lnTo>
                    <a:lnTo>
                      <a:pt x="607" y="859"/>
                    </a:lnTo>
                    <a:lnTo>
                      <a:pt x="848" y="848"/>
                    </a:lnTo>
                    <a:lnTo>
                      <a:pt x="859" y="607"/>
                    </a:lnTo>
                    <a:lnTo>
                      <a:pt x="1089" y="836"/>
                    </a:lnTo>
                    <a:lnTo>
                      <a:pt x="18597" y="0"/>
                    </a:lnTo>
                    <a:cubicBezTo>
                      <a:pt x="132775" y="0"/>
                      <a:pt x="246952" y="43557"/>
                      <a:pt x="334067" y="130672"/>
                    </a:cubicBezTo>
                    <a:cubicBezTo>
                      <a:pt x="421182" y="217787"/>
                      <a:pt x="464739" y="331964"/>
                      <a:pt x="464739" y="446142"/>
                    </a:cubicBezTo>
                    <a:lnTo>
                      <a:pt x="463903" y="463652"/>
                    </a:lnTo>
                    <a:close/>
                  </a:path>
                </a:pathLst>
              </a:custGeom>
              <a:solidFill>
                <a:schemeClr val="accent4">
                  <a:alpha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5" name="Group 24">
              <a:extLst>
                <a:ext uri="{FF2B5EF4-FFF2-40B4-BE49-F238E27FC236}">
                  <a16:creationId xmlns="" xmlns:a16="http://schemas.microsoft.com/office/drawing/2014/main" id="{97131E1B-CE62-4AB1-A2D9-02E823C9B32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GrpSpPr>
          <p:grpSpPr>
            <a:xfrm>
              <a:off x="5679979" y="2915338"/>
              <a:ext cx="1080000" cy="1080000"/>
              <a:chOff x="4497894" y="2998323"/>
              <a:chExt cx="1080000" cy="1080000"/>
            </a:xfrm>
          </p:grpSpPr>
          <p:grpSp>
            <p:nvGrpSpPr>
              <p:cNvPr id="26" name="Group 25">
                <a:extLst>
                  <a:ext uri="{FF2B5EF4-FFF2-40B4-BE49-F238E27FC236}">
                    <a16:creationId xmlns="" xmlns:a16="http://schemas.microsoft.com/office/drawing/2014/main" id="{745E8D88-C0BB-4D1C-B240-D441BBA6F7AC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Grp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GrpSpPr>
            <p:grpSpPr>
              <a:xfrm rot="13500000">
                <a:off x="4805524" y="2998323"/>
                <a:ext cx="464739" cy="1080000"/>
                <a:chOff x="4511184" y="2470620"/>
                <a:chExt cx="464739" cy="1080000"/>
              </a:xfrm>
            </p:grpSpPr>
            <p:sp>
              <p:nvSpPr>
                <p:cNvPr id="30" name="Freeform: Shape 29">
                  <a:extLst>
                    <a:ext uri="{FF2B5EF4-FFF2-40B4-BE49-F238E27FC236}">
                      <a16:creationId xmlns="" xmlns:a16="http://schemas.microsoft.com/office/drawing/2014/main" id="{AAB960BE-12F5-4ADA-AA9E-0EC54256411F}"/>
                    </a:ext>
                    <a:ext uri="{C183D7F6-B498-43B3-948B-1728B52AA6E4}">
                      <adec:decorative xmlns="" xmlns:adec="http://schemas.microsoft.com/office/drawing/2017/decorative" val="1"/>
                    </a:ext>
                  </a:extLst>
                </p:cNvPr>
                <p:cNvSpPr/>
                <p:nvPr>
                  <p:extLst>
                    <p:ext uri="{386F3935-93C4-4BCD-93E2-E3B085C9AB24}">
                      <p16:designElem xmlns="" xmlns:p16="http://schemas.microsoft.com/office/powerpoint/2015/main" val="1"/>
                    </p:ext>
                  </p:extLst>
                </p:nvPr>
              </p:nvSpPr>
              <p:spPr>
                <a:xfrm rot="2700000" flipH="1" flipV="1">
                  <a:off x="4511184" y="2990814"/>
                  <a:ext cx="464739" cy="464739"/>
                </a:xfrm>
                <a:custGeom>
                  <a:avLst/>
                  <a:gdLst>
                    <a:gd name="connsiteX0" fmla="*/ 464132 w 464739"/>
                    <a:gd name="connsiteY0" fmla="*/ 463881 h 464739"/>
                    <a:gd name="connsiteX1" fmla="*/ 463891 w 464739"/>
                    <a:gd name="connsiteY1" fmla="*/ 463892 h 464739"/>
                    <a:gd name="connsiteX2" fmla="*/ 463880 w 464739"/>
                    <a:gd name="connsiteY2" fmla="*/ 464132 h 464739"/>
                    <a:gd name="connsiteX3" fmla="*/ 463651 w 464739"/>
                    <a:gd name="connsiteY3" fmla="*/ 463904 h 464739"/>
                    <a:gd name="connsiteX4" fmla="*/ 446142 w 464739"/>
                    <a:gd name="connsiteY4" fmla="*/ 464739 h 464739"/>
                    <a:gd name="connsiteX5" fmla="*/ 130673 w 464739"/>
                    <a:gd name="connsiteY5" fmla="*/ 334067 h 464739"/>
                    <a:gd name="connsiteX6" fmla="*/ 0 w 464739"/>
                    <a:gd name="connsiteY6" fmla="*/ 18597 h 464739"/>
                    <a:gd name="connsiteX7" fmla="*/ 836 w 464739"/>
                    <a:gd name="connsiteY7" fmla="*/ 1089 h 464739"/>
                    <a:gd name="connsiteX8" fmla="*/ 607 w 464739"/>
                    <a:gd name="connsiteY8" fmla="*/ 859 h 464739"/>
                    <a:gd name="connsiteX9" fmla="*/ 848 w 464739"/>
                    <a:gd name="connsiteY9" fmla="*/ 848 h 464739"/>
                    <a:gd name="connsiteX10" fmla="*/ 859 w 464739"/>
                    <a:gd name="connsiteY10" fmla="*/ 607 h 464739"/>
                    <a:gd name="connsiteX11" fmla="*/ 1089 w 464739"/>
                    <a:gd name="connsiteY11" fmla="*/ 836 h 464739"/>
                    <a:gd name="connsiteX12" fmla="*/ 18597 w 464739"/>
                    <a:gd name="connsiteY12" fmla="*/ 0 h 464739"/>
                    <a:gd name="connsiteX13" fmla="*/ 334067 w 464739"/>
                    <a:gd name="connsiteY13" fmla="*/ 130672 h 464739"/>
                    <a:gd name="connsiteX14" fmla="*/ 464739 w 464739"/>
                    <a:gd name="connsiteY14" fmla="*/ 446142 h 464739"/>
                    <a:gd name="connsiteX15" fmla="*/ 463903 w 464739"/>
                    <a:gd name="connsiteY15" fmla="*/ 463652 h 46473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464739" h="464739">
                      <a:moveTo>
                        <a:pt x="464132" y="463881"/>
                      </a:moveTo>
                      <a:lnTo>
                        <a:pt x="463891" y="463892"/>
                      </a:lnTo>
                      <a:lnTo>
                        <a:pt x="463880" y="464132"/>
                      </a:lnTo>
                      <a:lnTo>
                        <a:pt x="463651" y="463904"/>
                      </a:lnTo>
                      <a:lnTo>
                        <a:pt x="446142" y="464739"/>
                      </a:lnTo>
                      <a:cubicBezTo>
                        <a:pt x="331965" y="464739"/>
                        <a:pt x="217787" y="421182"/>
                        <a:pt x="130673" y="334067"/>
                      </a:cubicBezTo>
                      <a:cubicBezTo>
                        <a:pt x="43558" y="246953"/>
                        <a:pt x="1" y="132775"/>
                        <a:pt x="0" y="18597"/>
                      </a:cubicBezTo>
                      <a:lnTo>
                        <a:pt x="836" y="1089"/>
                      </a:lnTo>
                      <a:lnTo>
                        <a:pt x="607" y="859"/>
                      </a:lnTo>
                      <a:lnTo>
                        <a:pt x="848" y="848"/>
                      </a:lnTo>
                      <a:lnTo>
                        <a:pt x="859" y="607"/>
                      </a:lnTo>
                      <a:lnTo>
                        <a:pt x="1089" y="836"/>
                      </a:lnTo>
                      <a:lnTo>
                        <a:pt x="18597" y="0"/>
                      </a:lnTo>
                      <a:cubicBezTo>
                        <a:pt x="132775" y="0"/>
                        <a:pt x="246952" y="43557"/>
                        <a:pt x="334067" y="130672"/>
                      </a:cubicBezTo>
                      <a:cubicBezTo>
                        <a:pt x="421182" y="217787"/>
                        <a:pt x="464739" y="331964"/>
                        <a:pt x="464739" y="446142"/>
                      </a:cubicBezTo>
                      <a:lnTo>
                        <a:pt x="463903" y="463652"/>
                      </a:lnTo>
                      <a:close/>
                    </a:path>
                  </a:pathLst>
                </a:cu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cxnSp>
              <p:nvCxnSpPr>
                <p:cNvPr id="31" name="Straight Connector 30">
                  <a:extLst>
                    <a:ext uri="{FF2B5EF4-FFF2-40B4-BE49-F238E27FC236}">
                      <a16:creationId xmlns="" xmlns:a16="http://schemas.microsoft.com/office/drawing/2014/main" id="{7E9BB9F7-7101-4BF3-9191-5893E4C582A5}"/>
                    </a:ext>
                    <a:ext uri="{C183D7F6-B498-43B3-948B-1728B52AA6E4}">
                      <adec:decorative xmlns="" xmlns:adec="http://schemas.microsoft.com/office/drawing/2017/decorative" val="1"/>
                    </a:ext>
                  </a:extLst>
                </p:cNvPr>
                <p:cNvCxnSpPr>
                  <a:cxnSpLocks/>
                </p:cNvCxnSpPr>
                <p:nvPr>
                  <p:extLst>
                    <p:ext uri="{386F3935-93C4-4BCD-93E2-E3B085C9AB24}">
                      <p16:designElem xmlns="" xmlns:p16="http://schemas.microsoft.com/office/powerpoint/2015/main" val="1"/>
                    </p:ext>
                  </p:extLst>
                </p:nvPr>
              </p:nvCxnSpPr>
              <p:spPr>
                <a:xfrm flipV="1">
                  <a:off x="4742369" y="2470620"/>
                  <a:ext cx="0" cy="10800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7" name="Group 26">
                <a:extLst>
                  <a:ext uri="{FF2B5EF4-FFF2-40B4-BE49-F238E27FC236}">
                    <a16:creationId xmlns="" xmlns:a16="http://schemas.microsoft.com/office/drawing/2014/main" id="{D0710A9C-48A5-404F-9EC4-D486FCDFDAB1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Grp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GrpSpPr>
            <p:grpSpPr>
              <a:xfrm rot="8100000" flipH="1">
                <a:off x="4542572" y="2998323"/>
                <a:ext cx="464739" cy="1080000"/>
                <a:chOff x="4511184" y="2470620"/>
                <a:chExt cx="464739" cy="1080000"/>
              </a:xfrm>
            </p:grpSpPr>
            <p:sp>
              <p:nvSpPr>
                <p:cNvPr id="28" name="Freeform: Shape 27">
                  <a:extLst>
                    <a:ext uri="{FF2B5EF4-FFF2-40B4-BE49-F238E27FC236}">
                      <a16:creationId xmlns="" xmlns:a16="http://schemas.microsoft.com/office/drawing/2014/main" id="{5111EC00-4B3D-478C-AD25-F35644013ECD}"/>
                    </a:ext>
                    <a:ext uri="{C183D7F6-B498-43B3-948B-1728B52AA6E4}">
                      <adec:decorative xmlns="" xmlns:adec="http://schemas.microsoft.com/office/drawing/2017/decorative" val="1"/>
                    </a:ext>
                  </a:extLst>
                </p:cNvPr>
                <p:cNvSpPr/>
                <p:nvPr>
                  <p:extLst>
                    <p:ext uri="{386F3935-93C4-4BCD-93E2-E3B085C9AB24}">
                      <p16:designElem xmlns="" xmlns:p16="http://schemas.microsoft.com/office/powerpoint/2015/main" val="1"/>
                    </p:ext>
                  </p:extLst>
                </p:nvPr>
              </p:nvSpPr>
              <p:spPr>
                <a:xfrm rot="2700000" flipH="1" flipV="1">
                  <a:off x="4511184" y="2990814"/>
                  <a:ext cx="464739" cy="464739"/>
                </a:xfrm>
                <a:custGeom>
                  <a:avLst/>
                  <a:gdLst>
                    <a:gd name="connsiteX0" fmla="*/ 464132 w 464739"/>
                    <a:gd name="connsiteY0" fmla="*/ 463881 h 464739"/>
                    <a:gd name="connsiteX1" fmla="*/ 463891 w 464739"/>
                    <a:gd name="connsiteY1" fmla="*/ 463892 h 464739"/>
                    <a:gd name="connsiteX2" fmla="*/ 463880 w 464739"/>
                    <a:gd name="connsiteY2" fmla="*/ 464132 h 464739"/>
                    <a:gd name="connsiteX3" fmla="*/ 463651 w 464739"/>
                    <a:gd name="connsiteY3" fmla="*/ 463904 h 464739"/>
                    <a:gd name="connsiteX4" fmla="*/ 446142 w 464739"/>
                    <a:gd name="connsiteY4" fmla="*/ 464739 h 464739"/>
                    <a:gd name="connsiteX5" fmla="*/ 130673 w 464739"/>
                    <a:gd name="connsiteY5" fmla="*/ 334067 h 464739"/>
                    <a:gd name="connsiteX6" fmla="*/ 0 w 464739"/>
                    <a:gd name="connsiteY6" fmla="*/ 18597 h 464739"/>
                    <a:gd name="connsiteX7" fmla="*/ 836 w 464739"/>
                    <a:gd name="connsiteY7" fmla="*/ 1089 h 464739"/>
                    <a:gd name="connsiteX8" fmla="*/ 607 w 464739"/>
                    <a:gd name="connsiteY8" fmla="*/ 859 h 464739"/>
                    <a:gd name="connsiteX9" fmla="*/ 848 w 464739"/>
                    <a:gd name="connsiteY9" fmla="*/ 848 h 464739"/>
                    <a:gd name="connsiteX10" fmla="*/ 859 w 464739"/>
                    <a:gd name="connsiteY10" fmla="*/ 607 h 464739"/>
                    <a:gd name="connsiteX11" fmla="*/ 1089 w 464739"/>
                    <a:gd name="connsiteY11" fmla="*/ 836 h 464739"/>
                    <a:gd name="connsiteX12" fmla="*/ 18597 w 464739"/>
                    <a:gd name="connsiteY12" fmla="*/ 0 h 464739"/>
                    <a:gd name="connsiteX13" fmla="*/ 334067 w 464739"/>
                    <a:gd name="connsiteY13" fmla="*/ 130672 h 464739"/>
                    <a:gd name="connsiteX14" fmla="*/ 464739 w 464739"/>
                    <a:gd name="connsiteY14" fmla="*/ 446142 h 464739"/>
                    <a:gd name="connsiteX15" fmla="*/ 463903 w 464739"/>
                    <a:gd name="connsiteY15" fmla="*/ 463652 h 46473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464739" h="464739">
                      <a:moveTo>
                        <a:pt x="464132" y="463881"/>
                      </a:moveTo>
                      <a:lnTo>
                        <a:pt x="463891" y="463892"/>
                      </a:lnTo>
                      <a:lnTo>
                        <a:pt x="463880" y="464132"/>
                      </a:lnTo>
                      <a:lnTo>
                        <a:pt x="463651" y="463904"/>
                      </a:lnTo>
                      <a:lnTo>
                        <a:pt x="446142" y="464739"/>
                      </a:lnTo>
                      <a:cubicBezTo>
                        <a:pt x="331965" y="464739"/>
                        <a:pt x="217787" y="421182"/>
                        <a:pt x="130673" y="334067"/>
                      </a:cubicBezTo>
                      <a:cubicBezTo>
                        <a:pt x="43558" y="246953"/>
                        <a:pt x="1" y="132775"/>
                        <a:pt x="0" y="18597"/>
                      </a:cubicBezTo>
                      <a:lnTo>
                        <a:pt x="836" y="1089"/>
                      </a:lnTo>
                      <a:lnTo>
                        <a:pt x="607" y="859"/>
                      </a:lnTo>
                      <a:lnTo>
                        <a:pt x="848" y="848"/>
                      </a:lnTo>
                      <a:lnTo>
                        <a:pt x="859" y="607"/>
                      </a:lnTo>
                      <a:lnTo>
                        <a:pt x="1089" y="836"/>
                      </a:lnTo>
                      <a:lnTo>
                        <a:pt x="18597" y="0"/>
                      </a:lnTo>
                      <a:cubicBezTo>
                        <a:pt x="132775" y="0"/>
                        <a:pt x="246952" y="43557"/>
                        <a:pt x="334067" y="130672"/>
                      </a:cubicBezTo>
                      <a:cubicBezTo>
                        <a:pt x="421182" y="217787"/>
                        <a:pt x="464739" y="331964"/>
                        <a:pt x="464739" y="446142"/>
                      </a:cubicBezTo>
                      <a:lnTo>
                        <a:pt x="463903" y="463652"/>
                      </a:lnTo>
                      <a:close/>
                    </a:path>
                  </a:pathLst>
                </a:cu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cxnSp>
              <p:nvCxnSpPr>
                <p:cNvPr id="29" name="Straight Connector 28">
                  <a:extLst>
                    <a:ext uri="{FF2B5EF4-FFF2-40B4-BE49-F238E27FC236}">
                      <a16:creationId xmlns="" xmlns:a16="http://schemas.microsoft.com/office/drawing/2014/main" id="{350412DA-ED08-4AFA-AED3-DFB42655D4B6}"/>
                    </a:ext>
                    <a:ext uri="{C183D7F6-B498-43B3-948B-1728B52AA6E4}">
                      <adec:decorative xmlns="" xmlns:adec="http://schemas.microsoft.com/office/drawing/2017/decorative" val="1"/>
                    </a:ext>
                  </a:extLst>
                </p:cNvPr>
                <p:cNvCxnSpPr>
                  <a:cxnSpLocks/>
                </p:cNvCxnSpPr>
                <p:nvPr>
                  <p:extLst>
                    <p:ext uri="{386F3935-93C4-4BCD-93E2-E3B085C9AB24}">
                      <p16:designElem xmlns="" xmlns:p16="http://schemas.microsoft.com/office/powerpoint/2015/main" val="1"/>
                    </p:ext>
                  </p:extLst>
                </p:nvPr>
              </p:nvCxnSpPr>
              <p:spPr>
                <a:xfrm flipV="1">
                  <a:off x="4742369" y="2470620"/>
                  <a:ext cx="0" cy="10800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35" name="Rectangle 34">
            <a:extLst>
              <a:ext uri="{FF2B5EF4-FFF2-40B4-BE49-F238E27FC236}">
                <a16:creationId xmlns="" xmlns:a16="http://schemas.microsoft.com/office/drawing/2014/main" id="{8036B80B-269D-4F02-9EF9-A6A4E917B38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654794" y="0"/>
            <a:ext cx="5537206" cy="6858000"/>
          </a:xfrm>
          <a:prstGeom prst="rect">
            <a:avLst/>
          </a:prstGeom>
          <a:solidFill>
            <a:schemeClr val="bg1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alpha val="20000"/>
                </a:schemeClr>
              </a:solidFill>
            </a:endParaRPr>
          </a:p>
        </p:txBody>
      </p:sp>
      <p:pic>
        <p:nvPicPr>
          <p:cNvPr id="5" name="Symbol zastępczy zawartości 4" descr="Obraz zawierający pojemnik, kosz, Kubeł na śmieci, Hermetyzacja odpadów&#10;&#10;Opis wygenerowany automatycznie">
            <a:extLst>
              <a:ext uri="{FF2B5EF4-FFF2-40B4-BE49-F238E27FC236}">
                <a16:creationId xmlns="" xmlns:a16="http://schemas.microsoft.com/office/drawing/2014/main" id="{120C056F-06E8-CD7D-D7FF-C43D3C4BD59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850433" y="540032"/>
            <a:ext cx="3149010" cy="5778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167523100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30281607-71F2-3F46-041E-F98F8D5A11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Wrzucamy:                  Nie wrzucamy: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362EEDA7-6CBF-FE3B-B44C-2AD872BCAE0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359410" indent="-359410"/>
            <a:r>
              <a:rPr lang="pl-PL" dirty="0">
                <a:solidFill>
                  <a:srgbClr val="FFFFFF">
                    <a:alpha val="70000"/>
                  </a:srgbClr>
                </a:solidFill>
              </a:rPr>
              <a:t>Odpady które nie kwalifikują się do odpadów segregowanych </a:t>
            </a:r>
          </a:p>
          <a:p>
            <a:pPr marL="359410" indent="-359410">
              <a:buClr>
                <a:srgbClr val="94B7DB"/>
              </a:buClr>
            </a:pPr>
            <a:r>
              <a:rPr lang="pl-PL" dirty="0">
                <a:solidFill>
                  <a:srgbClr val="FFFFFF">
                    <a:alpha val="70000"/>
                  </a:srgbClr>
                </a:solidFill>
              </a:rPr>
              <a:t>Pieluchy jednorazowe</a:t>
            </a:r>
          </a:p>
          <a:p>
            <a:pPr marL="359410" indent="-359410">
              <a:buClr>
                <a:srgbClr val="94B7DB"/>
              </a:buClr>
            </a:pPr>
            <a:r>
              <a:rPr lang="pl-PL" dirty="0">
                <a:solidFill>
                  <a:srgbClr val="FFFFFF">
                    <a:alpha val="70000"/>
                  </a:srgbClr>
                </a:solidFill>
              </a:rPr>
              <a:t>Artykuły higieniczne</a:t>
            </a:r>
          </a:p>
          <a:p>
            <a:pPr marL="359410" indent="-359410">
              <a:buClr>
                <a:srgbClr val="94B7DB"/>
              </a:buClr>
            </a:pPr>
            <a:r>
              <a:rPr lang="pl-PL" dirty="0">
                <a:solidFill>
                  <a:srgbClr val="FFFFFF">
                    <a:alpha val="70000"/>
                  </a:srgbClr>
                </a:solidFill>
              </a:rPr>
              <a:t>Tacki styropianowe po jedzeniu</a:t>
            </a:r>
          </a:p>
          <a:p>
            <a:pPr marL="359410" indent="-359410">
              <a:buClr>
                <a:srgbClr val="94B7DB"/>
              </a:buClr>
            </a:pPr>
            <a:r>
              <a:rPr lang="pl-PL" dirty="0">
                <a:solidFill>
                  <a:srgbClr val="FFFFFF">
                    <a:alpha val="70000"/>
                  </a:srgbClr>
                </a:solidFill>
              </a:rPr>
              <a:t>Papierowe ręczniki, chusteczki</a:t>
            </a:r>
          </a:p>
          <a:p>
            <a:pPr marL="359410" indent="-359410">
              <a:buClr>
                <a:srgbClr val="94B7DB"/>
              </a:buClr>
            </a:pPr>
            <a:r>
              <a:rPr lang="pl-PL" dirty="0">
                <a:solidFill>
                  <a:srgbClr val="FFFFFF">
                    <a:alpha val="70000"/>
                  </a:srgbClr>
                </a:solidFill>
              </a:rPr>
              <a:t>Zanieczyszczone opakowania papierowe</a:t>
            </a:r>
          </a:p>
          <a:p>
            <a:pPr marL="359410" indent="-359410">
              <a:buClr>
                <a:srgbClr val="94B7DB"/>
              </a:buClr>
            </a:pPr>
            <a:r>
              <a:rPr lang="pl-PL" dirty="0">
                <a:solidFill>
                  <a:srgbClr val="FFFFFF">
                    <a:alpha val="70000"/>
                  </a:srgbClr>
                </a:solidFill>
              </a:rPr>
              <a:t>Inne odpady</a:t>
            </a:r>
          </a:p>
          <a:p>
            <a:pPr marL="359410" indent="-359410">
              <a:buClr>
                <a:srgbClr val="94B7DB"/>
              </a:buClr>
            </a:pPr>
            <a:endParaRPr lang="pl-PL" dirty="0">
              <a:solidFill>
                <a:srgbClr val="FFFFFF">
                  <a:alpha val="70000"/>
                </a:srgbClr>
              </a:solidFill>
            </a:endParaRPr>
          </a:p>
        </p:txBody>
      </p:sp>
      <p:sp>
        <p:nvSpPr>
          <p:cNvPr id="4" name="Symbol zastępczy tekstu 3">
            <a:extLst>
              <a:ext uri="{FF2B5EF4-FFF2-40B4-BE49-F238E27FC236}">
                <a16:creationId xmlns="" xmlns:a16="http://schemas.microsoft.com/office/drawing/2014/main" id="{21C5658E-69C0-14E9-FECF-835A4E102F2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359410" indent="-359410"/>
            <a:r>
              <a:rPr lang="pl-PL" dirty="0">
                <a:solidFill>
                  <a:srgbClr val="FFFFFF">
                    <a:alpha val="70000"/>
                  </a:srgbClr>
                </a:solidFill>
              </a:rPr>
              <a:t>Zużytych baterii i akumulatorów</a:t>
            </a:r>
          </a:p>
          <a:p>
            <a:pPr marL="359410" indent="-359410">
              <a:buClr>
                <a:srgbClr val="94B7DB"/>
              </a:buClr>
            </a:pPr>
            <a:r>
              <a:rPr lang="pl-PL" dirty="0">
                <a:solidFill>
                  <a:srgbClr val="FFFFFF">
                    <a:alpha val="70000"/>
                  </a:srgbClr>
                </a:solidFill>
              </a:rPr>
              <a:t>Świetlówek i żarówek</a:t>
            </a:r>
          </a:p>
          <a:p>
            <a:pPr marL="359410" indent="-359410">
              <a:buClr>
                <a:srgbClr val="94B7DB"/>
              </a:buClr>
            </a:pPr>
            <a:r>
              <a:rPr lang="pl-PL" dirty="0">
                <a:solidFill>
                  <a:srgbClr val="FFFFFF">
                    <a:alpha val="70000"/>
                  </a:srgbClr>
                </a:solidFill>
              </a:rPr>
              <a:t>Zużytego sprzętu elektronicznego </a:t>
            </a:r>
          </a:p>
          <a:p>
            <a:pPr marL="359410" indent="-359410">
              <a:buClr>
                <a:srgbClr val="94B7DB"/>
              </a:buClr>
            </a:pPr>
            <a:r>
              <a:rPr lang="pl-PL" dirty="0">
                <a:solidFill>
                  <a:srgbClr val="FFFFFF">
                    <a:alpha val="70000"/>
                  </a:srgbClr>
                </a:solidFill>
              </a:rPr>
              <a:t>Przeterminowanych leków, chemikaliów</a:t>
            </a:r>
          </a:p>
          <a:p>
            <a:pPr marL="359410" indent="-359410">
              <a:buClr>
                <a:srgbClr val="94B7DB"/>
              </a:buClr>
            </a:pPr>
            <a:r>
              <a:rPr lang="pl-PL" dirty="0">
                <a:solidFill>
                  <a:srgbClr val="FFFFFF">
                    <a:alpha val="70000"/>
                  </a:srgbClr>
                </a:solidFill>
              </a:rPr>
              <a:t>Odpadów wielogabarytowych</a:t>
            </a:r>
          </a:p>
          <a:p>
            <a:pPr marL="359410" indent="-359410">
              <a:buClr>
                <a:srgbClr val="94B7DB"/>
              </a:buClr>
            </a:pPr>
            <a:r>
              <a:rPr lang="pl-PL" dirty="0">
                <a:solidFill>
                  <a:srgbClr val="FFFFFF">
                    <a:alpha val="70000"/>
                  </a:srgbClr>
                </a:solidFill>
              </a:rPr>
              <a:t>Odpadów segregowanych, rozbiórkowych </a:t>
            </a:r>
          </a:p>
          <a:p>
            <a:pPr marL="359410" indent="-359410">
              <a:buClr>
                <a:srgbClr val="94B7DB"/>
              </a:buClr>
            </a:pPr>
            <a:r>
              <a:rPr lang="pl-PL" dirty="0">
                <a:solidFill>
                  <a:srgbClr val="FFFFFF">
                    <a:alpha val="70000"/>
                  </a:srgbClr>
                </a:solidFill>
              </a:rPr>
              <a:t>Zużytych opon</a:t>
            </a:r>
          </a:p>
          <a:p>
            <a:pPr marL="359410" indent="-359410">
              <a:buClr>
                <a:srgbClr val="94B7DB"/>
              </a:buClr>
            </a:pPr>
            <a:r>
              <a:rPr lang="pl-PL" dirty="0">
                <a:solidFill>
                  <a:srgbClr val="FFFFFF">
                    <a:alpha val="70000"/>
                  </a:srgbClr>
                </a:solidFill>
              </a:rPr>
              <a:t>bioodpadów</a:t>
            </a:r>
          </a:p>
        </p:txBody>
      </p:sp>
    </p:spTree>
    <p:extLst>
      <p:ext uri="{BB962C8B-B14F-4D97-AF65-F5344CB8AC3E}">
        <p14:creationId xmlns="" xmlns:p14="http://schemas.microsoft.com/office/powerpoint/2010/main" val="4248849115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>
            <a:extLst>
              <a:ext uri="{FF2B5EF4-FFF2-40B4-BE49-F238E27FC236}">
                <a16:creationId xmlns="" xmlns:a16="http://schemas.microsoft.com/office/drawing/2014/main" id="{701C0CAB-6A03-4C6A-9FAA-21984775362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>
            <a:off x="5826000" y="3690871"/>
            <a:ext cx="54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oup 11">
            <a:extLst>
              <a:ext uri="{FF2B5EF4-FFF2-40B4-BE49-F238E27FC236}">
                <a16:creationId xmlns="" xmlns:a16="http://schemas.microsoft.com/office/drawing/2014/main" id="{F982E0B2-AA9C-441C-A08E-A9DF9CF1211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9728046" y="4869342"/>
            <a:ext cx="1623711" cy="630920"/>
            <a:chOff x="9588346" y="4824892"/>
            <a:chExt cx="1623711" cy="630920"/>
          </a:xfrm>
        </p:grpSpPr>
        <p:sp>
          <p:nvSpPr>
            <p:cNvPr id="13" name="Freeform: Shape 12">
              <a:extLst>
                <a:ext uri="{FF2B5EF4-FFF2-40B4-BE49-F238E27FC236}">
                  <a16:creationId xmlns="" xmlns:a16="http://schemas.microsoft.com/office/drawing/2014/main" id="{A4A2E074-C10D-4C57-AB72-B631E4D7710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 rot="2700000" flipH="1">
              <a:off x="10267789" y="4452443"/>
              <a:ext cx="571820" cy="1316717"/>
            </a:xfrm>
            <a:custGeom>
              <a:avLst/>
              <a:gdLst>
                <a:gd name="connsiteX0" fmla="*/ 282417 w 571820"/>
                <a:gd name="connsiteY0" fmla="*/ 0 h 1316717"/>
                <a:gd name="connsiteX1" fmla="*/ 285910 w 571820"/>
                <a:gd name="connsiteY1" fmla="*/ 3175 h 1316717"/>
                <a:gd name="connsiteX2" fmla="*/ 287393 w 571820"/>
                <a:gd name="connsiteY2" fmla="*/ 1827 h 1316717"/>
                <a:gd name="connsiteX3" fmla="*/ 289403 w 571820"/>
                <a:gd name="connsiteY3" fmla="*/ 0 h 1316717"/>
                <a:gd name="connsiteX4" fmla="*/ 289403 w 571820"/>
                <a:gd name="connsiteY4" fmla="*/ 6349 h 1316717"/>
                <a:gd name="connsiteX5" fmla="*/ 309203 w 571820"/>
                <a:gd name="connsiteY5" fmla="*/ 24345 h 1316717"/>
                <a:gd name="connsiteX6" fmla="*/ 571820 w 571820"/>
                <a:gd name="connsiteY6" fmla="*/ 658359 h 1316717"/>
                <a:gd name="connsiteX7" fmla="*/ 309203 w 571820"/>
                <a:gd name="connsiteY7" fmla="*/ 1292372 h 1316717"/>
                <a:gd name="connsiteX8" fmla="*/ 289403 w 571820"/>
                <a:gd name="connsiteY8" fmla="*/ 1310368 h 1316717"/>
                <a:gd name="connsiteX9" fmla="*/ 289403 w 571820"/>
                <a:gd name="connsiteY9" fmla="*/ 1316717 h 1316717"/>
                <a:gd name="connsiteX10" fmla="*/ 287393 w 571820"/>
                <a:gd name="connsiteY10" fmla="*/ 1314890 h 1316717"/>
                <a:gd name="connsiteX11" fmla="*/ 285910 w 571820"/>
                <a:gd name="connsiteY11" fmla="*/ 1313542 h 1316717"/>
                <a:gd name="connsiteX12" fmla="*/ 282417 w 571820"/>
                <a:gd name="connsiteY12" fmla="*/ 1316717 h 1316717"/>
                <a:gd name="connsiteX13" fmla="*/ 282417 w 571820"/>
                <a:gd name="connsiteY13" fmla="*/ 1310367 h 1316717"/>
                <a:gd name="connsiteX14" fmla="*/ 262617 w 571820"/>
                <a:gd name="connsiteY14" fmla="*/ 1292372 h 1316717"/>
                <a:gd name="connsiteX15" fmla="*/ 0 w 571820"/>
                <a:gd name="connsiteY15" fmla="*/ 658358 h 1316717"/>
                <a:gd name="connsiteX16" fmla="*/ 262617 w 571820"/>
                <a:gd name="connsiteY16" fmla="*/ 24345 h 1316717"/>
                <a:gd name="connsiteX17" fmla="*/ 282417 w 571820"/>
                <a:gd name="connsiteY17" fmla="*/ 6349 h 13167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571820" h="1316717">
                  <a:moveTo>
                    <a:pt x="282417" y="0"/>
                  </a:moveTo>
                  <a:lnTo>
                    <a:pt x="285910" y="3175"/>
                  </a:lnTo>
                  <a:lnTo>
                    <a:pt x="287393" y="1827"/>
                  </a:lnTo>
                  <a:lnTo>
                    <a:pt x="289403" y="0"/>
                  </a:lnTo>
                  <a:lnTo>
                    <a:pt x="289403" y="6349"/>
                  </a:lnTo>
                  <a:lnTo>
                    <a:pt x="309203" y="24345"/>
                  </a:lnTo>
                  <a:cubicBezTo>
                    <a:pt x="471461" y="186603"/>
                    <a:pt x="571820" y="410761"/>
                    <a:pt x="571820" y="658359"/>
                  </a:cubicBezTo>
                  <a:cubicBezTo>
                    <a:pt x="571820" y="905956"/>
                    <a:pt x="471461" y="1130114"/>
                    <a:pt x="309203" y="1292372"/>
                  </a:cubicBezTo>
                  <a:lnTo>
                    <a:pt x="289403" y="1310368"/>
                  </a:lnTo>
                  <a:lnTo>
                    <a:pt x="289403" y="1316717"/>
                  </a:lnTo>
                  <a:lnTo>
                    <a:pt x="287393" y="1314890"/>
                  </a:lnTo>
                  <a:lnTo>
                    <a:pt x="285910" y="1313542"/>
                  </a:lnTo>
                  <a:lnTo>
                    <a:pt x="282417" y="1316717"/>
                  </a:lnTo>
                  <a:lnTo>
                    <a:pt x="282417" y="1310367"/>
                  </a:lnTo>
                  <a:lnTo>
                    <a:pt x="262617" y="1292372"/>
                  </a:lnTo>
                  <a:cubicBezTo>
                    <a:pt x="100359" y="1130113"/>
                    <a:pt x="0" y="905956"/>
                    <a:pt x="0" y="658358"/>
                  </a:cubicBezTo>
                  <a:cubicBezTo>
                    <a:pt x="0" y="410761"/>
                    <a:pt x="100359" y="186603"/>
                    <a:pt x="262617" y="24345"/>
                  </a:cubicBezTo>
                  <a:lnTo>
                    <a:pt x="282417" y="6349"/>
                  </a:lnTo>
                  <a:close/>
                </a:path>
              </a:pathLst>
            </a:custGeom>
            <a:solidFill>
              <a:schemeClr val="accent4">
                <a:alpha val="4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" name="Group 13">
              <a:extLst>
                <a:ext uri="{FF2B5EF4-FFF2-40B4-BE49-F238E27FC236}">
                  <a16:creationId xmlns="" xmlns:a16="http://schemas.microsoft.com/office/drawing/2014/main" id="{0B037EB3-1772-4BA8-A95A-E5DBDFEA32B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GrpSpPr>
          <p:grpSpPr>
            <a:xfrm rot="2700000" flipH="1">
              <a:off x="10112436" y="4359902"/>
              <a:ext cx="571820" cy="1620000"/>
              <a:chOff x="8482785" y="4330454"/>
              <a:chExt cx="571820" cy="1620000"/>
            </a:xfrm>
          </p:grpSpPr>
          <p:sp>
            <p:nvSpPr>
              <p:cNvPr id="15" name="Freeform: Shape 14">
                <a:extLst>
                  <a:ext uri="{FF2B5EF4-FFF2-40B4-BE49-F238E27FC236}">
                    <a16:creationId xmlns="" xmlns:a16="http://schemas.microsoft.com/office/drawing/2014/main" id="{A1F47AC1-63D0-47F3-9728-1A0A0543494B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SpPr>
            <p:spPr>
              <a:xfrm>
                <a:off x="8482785" y="4333632"/>
                <a:ext cx="571820" cy="1311956"/>
              </a:xfrm>
              <a:custGeom>
                <a:avLst/>
                <a:gdLst>
                  <a:gd name="connsiteX0" fmla="*/ 282417 w 571820"/>
                  <a:gd name="connsiteY0" fmla="*/ 0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289403 w 571820"/>
                  <a:gd name="connsiteY4" fmla="*/ 6349 h 1316717"/>
                  <a:gd name="connsiteX5" fmla="*/ 309203 w 571820"/>
                  <a:gd name="connsiteY5" fmla="*/ 24345 h 1316717"/>
                  <a:gd name="connsiteX6" fmla="*/ 571820 w 571820"/>
                  <a:gd name="connsiteY6" fmla="*/ 658359 h 1316717"/>
                  <a:gd name="connsiteX7" fmla="*/ 309203 w 571820"/>
                  <a:gd name="connsiteY7" fmla="*/ 1292372 h 1316717"/>
                  <a:gd name="connsiteX8" fmla="*/ 289403 w 571820"/>
                  <a:gd name="connsiteY8" fmla="*/ 1310368 h 1316717"/>
                  <a:gd name="connsiteX9" fmla="*/ 289403 w 571820"/>
                  <a:gd name="connsiteY9" fmla="*/ 1316717 h 1316717"/>
                  <a:gd name="connsiteX10" fmla="*/ 287393 w 571820"/>
                  <a:gd name="connsiteY10" fmla="*/ 1314890 h 1316717"/>
                  <a:gd name="connsiteX11" fmla="*/ 285910 w 571820"/>
                  <a:gd name="connsiteY11" fmla="*/ 1313542 h 1316717"/>
                  <a:gd name="connsiteX12" fmla="*/ 282417 w 571820"/>
                  <a:gd name="connsiteY12" fmla="*/ 1316717 h 1316717"/>
                  <a:gd name="connsiteX13" fmla="*/ 282417 w 571820"/>
                  <a:gd name="connsiteY13" fmla="*/ 1310367 h 1316717"/>
                  <a:gd name="connsiteX14" fmla="*/ 262617 w 571820"/>
                  <a:gd name="connsiteY14" fmla="*/ 1292372 h 1316717"/>
                  <a:gd name="connsiteX15" fmla="*/ 0 w 571820"/>
                  <a:gd name="connsiteY15" fmla="*/ 658358 h 1316717"/>
                  <a:gd name="connsiteX16" fmla="*/ 262617 w 571820"/>
                  <a:gd name="connsiteY16" fmla="*/ 24345 h 1316717"/>
                  <a:gd name="connsiteX17" fmla="*/ 282417 w 571820"/>
                  <a:gd name="connsiteY17" fmla="*/ 6349 h 1316717"/>
                  <a:gd name="connsiteX0" fmla="*/ 282417 w 571820"/>
                  <a:gd name="connsiteY0" fmla="*/ 6349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289403 w 571820"/>
                  <a:gd name="connsiteY4" fmla="*/ 6349 h 1316717"/>
                  <a:gd name="connsiteX5" fmla="*/ 309203 w 571820"/>
                  <a:gd name="connsiteY5" fmla="*/ 24345 h 1316717"/>
                  <a:gd name="connsiteX6" fmla="*/ 571820 w 571820"/>
                  <a:gd name="connsiteY6" fmla="*/ 658359 h 1316717"/>
                  <a:gd name="connsiteX7" fmla="*/ 309203 w 571820"/>
                  <a:gd name="connsiteY7" fmla="*/ 1292372 h 1316717"/>
                  <a:gd name="connsiteX8" fmla="*/ 289403 w 571820"/>
                  <a:gd name="connsiteY8" fmla="*/ 1310368 h 1316717"/>
                  <a:gd name="connsiteX9" fmla="*/ 289403 w 571820"/>
                  <a:gd name="connsiteY9" fmla="*/ 1316717 h 1316717"/>
                  <a:gd name="connsiteX10" fmla="*/ 287393 w 571820"/>
                  <a:gd name="connsiteY10" fmla="*/ 1314890 h 1316717"/>
                  <a:gd name="connsiteX11" fmla="*/ 285910 w 571820"/>
                  <a:gd name="connsiteY11" fmla="*/ 1313542 h 1316717"/>
                  <a:gd name="connsiteX12" fmla="*/ 282417 w 571820"/>
                  <a:gd name="connsiteY12" fmla="*/ 1316717 h 1316717"/>
                  <a:gd name="connsiteX13" fmla="*/ 282417 w 571820"/>
                  <a:gd name="connsiteY13" fmla="*/ 1310367 h 1316717"/>
                  <a:gd name="connsiteX14" fmla="*/ 262617 w 571820"/>
                  <a:gd name="connsiteY14" fmla="*/ 1292372 h 1316717"/>
                  <a:gd name="connsiteX15" fmla="*/ 0 w 571820"/>
                  <a:gd name="connsiteY15" fmla="*/ 658358 h 1316717"/>
                  <a:gd name="connsiteX16" fmla="*/ 262617 w 571820"/>
                  <a:gd name="connsiteY16" fmla="*/ 24345 h 1316717"/>
                  <a:gd name="connsiteX17" fmla="*/ 282417 w 571820"/>
                  <a:gd name="connsiteY17" fmla="*/ 6349 h 1316717"/>
                  <a:gd name="connsiteX0" fmla="*/ 262617 w 571820"/>
                  <a:gd name="connsiteY0" fmla="*/ 24345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289403 w 571820"/>
                  <a:gd name="connsiteY4" fmla="*/ 6349 h 1316717"/>
                  <a:gd name="connsiteX5" fmla="*/ 309203 w 571820"/>
                  <a:gd name="connsiteY5" fmla="*/ 24345 h 1316717"/>
                  <a:gd name="connsiteX6" fmla="*/ 571820 w 571820"/>
                  <a:gd name="connsiteY6" fmla="*/ 658359 h 1316717"/>
                  <a:gd name="connsiteX7" fmla="*/ 309203 w 571820"/>
                  <a:gd name="connsiteY7" fmla="*/ 1292372 h 1316717"/>
                  <a:gd name="connsiteX8" fmla="*/ 289403 w 571820"/>
                  <a:gd name="connsiteY8" fmla="*/ 1310368 h 1316717"/>
                  <a:gd name="connsiteX9" fmla="*/ 289403 w 571820"/>
                  <a:gd name="connsiteY9" fmla="*/ 1316717 h 1316717"/>
                  <a:gd name="connsiteX10" fmla="*/ 287393 w 571820"/>
                  <a:gd name="connsiteY10" fmla="*/ 1314890 h 1316717"/>
                  <a:gd name="connsiteX11" fmla="*/ 285910 w 571820"/>
                  <a:gd name="connsiteY11" fmla="*/ 1313542 h 1316717"/>
                  <a:gd name="connsiteX12" fmla="*/ 282417 w 571820"/>
                  <a:gd name="connsiteY12" fmla="*/ 1316717 h 1316717"/>
                  <a:gd name="connsiteX13" fmla="*/ 282417 w 571820"/>
                  <a:gd name="connsiteY13" fmla="*/ 1310367 h 1316717"/>
                  <a:gd name="connsiteX14" fmla="*/ 262617 w 571820"/>
                  <a:gd name="connsiteY14" fmla="*/ 1292372 h 1316717"/>
                  <a:gd name="connsiteX15" fmla="*/ 0 w 571820"/>
                  <a:gd name="connsiteY15" fmla="*/ 658358 h 1316717"/>
                  <a:gd name="connsiteX16" fmla="*/ 262617 w 571820"/>
                  <a:gd name="connsiteY16" fmla="*/ 24345 h 1316717"/>
                  <a:gd name="connsiteX0" fmla="*/ 262617 w 571820"/>
                  <a:gd name="connsiteY0" fmla="*/ 24345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309203 w 571820"/>
                  <a:gd name="connsiteY4" fmla="*/ 24345 h 1316717"/>
                  <a:gd name="connsiteX5" fmla="*/ 571820 w 571820"/>
                  <a:gd name="connsiteY5" fmla="*/ 658359 h 1316717"/>
                  <a:gd name="connsiteX6" fmla="*/ 309203 w 571820"/>
                  <a:gd name="connsiteY6" fmla="*/ 1292372 h 1316717"/>
                  <a:gd name="connsiteX7" fmla="*/ 289403 w 571820"/>
                  <a:gd name="connsiteY7" fmla="*/ 1310368 h 1316717"/>
                  <a:gd name="connsiteX8" fmla="*/ 289403 w 571820"/>
                  <a:gd name="connsiteY8" fmla="*/ 1316717 h 1316717"/>
                  <a:gd name="connsiteX9" fmla="*/ 287393 w 571820"/>
                  <a:gd name="connsiteY9" fmla="*/ 1314890 h 1316717"/>
                  <a:gd name="connsiteX10" fmla="*/ 285910 w 571820"/>
                  <a:gd name="connsiteY10" fmla="*/ 1313542 h 1316717"/>
                  <a:gd name="connsiteX11" fmla="*/ 282417 w 571820"/>
                  <a:gd name="connsiteY11" fmla="*/ 1316717 h 1316717"/>
                  <a:gd name="connsiteX12" fmla="*/ 282417 w 571820"/>
                  <a:gd name="connsiteY12" fmla="*/ 1310367 h 1316717"/>
                  <a:gd name="connsiteX13" fmla="*/ 262617 w 571820"/>
                  <a:gd name="connsiteY13" fmla="*/ 1292372 h 1316717"/>
                  <a:gd name="connsiteX14" fmla="*/ 0 w 571820"/>
                  <a:gd name="connsiteY14" fmla="*/ 658358 h 1316717"/>
                  <a:gd name="connsiteX15" fmla="*/ 262617 w 571820"/>
                  <a:gd name="connsiteY15" fmla="*/ 24345 h 1316717"/>
                  <a:gd name="connsiteX0" fmla="*/ 262617 w 571820"/>
                  <a:gd name="connsiteY0" fmla="*/ 22518 h 1314890"/>
                  <a:gd name="connsiteX1" fmla="*/ 285910 w 571820"/>
                  <a:gd name="connsiteY1" fmla="*/ 1348 h 1314890"/>
                  <a:gd name="connsiteX2" fmla="*/ 287393 w 571820"/>
                  <a:gd name="connsiteY2" fmla="*/ 0 h 1314890"/>
                  <a:gd name="connsiteX3" fmla="*/ 309203 w 571820"/>
                  <a:gd name="connsiteY3" fmla="*/ 22518 h 1314890"/>
                  <a:gd name="connsiteX4" fmla="*/ 571820 w 571820"/>
                  <a:gd name="connsiteY4" fmla="*/ 656532 h 1314890"/>
                  <a:gd name="connsiteX5" fmla="*/ 309203 w 571820"/>
                  <a:gd name="connsiteY5" fmla="*/ 1290545 h 1314890"/>
                  <a:gd name="connsiteX6" fmla="*/ 289403 w 571820"/>
                  <a:gd name="connsiteY6" fmla="*/ 1308541 h 1314890"/>
                  <a:gd name="connsiteX7" fmla="*/ 289403 w 571820"/>
                  <a:gd name="connsiteY7" fmla="*/ 1314890 h 1314890"/>
                  <a:gd name="connsiteX8" fmla="*/ 287393 w 571820"/>
                  <a:gd name="connsiteY8" fmla="*/ 1313063 h 1314890"/>
                  <a:gd name="connsiteX9" fmla="*/ 285910 w 571820"/>
                  <a:gd name="connsiteY9" fmla="*/ 1311715 h 1314890"/>
                  <a:gd name="connsiteX10" fmla="*/ 282417 w 571820"/>
                  <a:gd name="connsiteY10" fmla="*/ 1314890 h 1314890"/>
                  <a:gd name="connsiteX11" fmla="*/ 282417 w 571820"/>
                  <a:gd name="connsiteY11" fmla="*/ 1308540 h 1314890"/>
                  <a:gd name="connsiteX12" fmla="*/ 262617 w 571820"/>
                  <a:gd name="connsiteY12" fmla="*/ 1290545 h 1314890"/>
                  <a:gd name="connsiteX13" fmla="*/ 0 w 571820"/>
                  <a:gd name="connsiteY13" fmla="*/ 656531 h 1314890"/>
                  <a:gd name="connsiteX14" fmla="*/ 262617 w 571820"/>
                  <a:gd name="connsiteY14" fmla="*/ 22518 h 1314890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85910 w 571820"/>
                  <a:gd name="connsiteY8" fmla="*/ 1310367 h 1313542"/>
                  <a:gd name="connsiteX9" fmla="*/ 282417 w 571820"/>
                  <a:gd name="connsiteY9" fmla="*/ 1313542 h 1313542"/>
                  <a:gd name="connsiteX10" fmla="*/ 282417 w 571820"/>
                  <a:gd name="connsiteY10" fmla="*/ 1307192 h 1313542"/>
                  <a:gd name="connsiteX11" fmla="*/ 262617 w 571820"/>
                  <a:gd name="connsiteY11" fmla="*/ 1289197 h 1313542"/>
                  <a:gd name="connsiteX12" fmla="*/ 0 w 571820"/>
                  <a:gd name="connsiteY12" fmla="*/ 655183 h 1313542"/>
                  <a:gd name="connsiteX13" fmla="*/ 262617 w 571820"/>
                  <a:gd name="connsiteY13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85910 w 571820"/>
                  <a:gd name="connsiteY8" fmla="*/ 1310367 h 1313542"/>
                  <a:gd name="connsiteX9" fmla="*/ 282417 w 571820"/>
                  <a:gd name="connsiteY9" fmla="*/ 1313542 h 1313542"/>
                  <a:gd name="connsiteX10" fmla="*/ 262617 w 571820"/>
                  <a:gd name="connsiteY10" fmla="*/ 1289197 h 1313542"/>
                  <a:gd name="connsiteX11" fmla="*/ 0 w 571820"/>
                  <a:gd name="connsiteY11" fmla="*/ 655183 h 1313542"/>
                  <a:gd name="connsiteX12" fmla="*/ 262617 w 571820"/>
                  <a:gd name="connsiteY12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85910 w 571820"/>
                  <a:gd name="connsiteY8" fmla="*/ 1310367 h 1313542"/>
                  <a:gd name="connsiteX9" fmla="*/ 262617 w 571820"/>
                  <a:gd name="connsiteY9" fmla="*/ 1289197 h 1313542"/>
                  <a:gd name="connsiteX10" fmla="*/ 0 w 571820"/>
                  <a:gd name="connsiteY10" fmla="*/ 655183 h 1313542"/>
                  <a:gd name="connsiteX11" fmla="*/ 262617 w 571820"/>
                  <a:gd name="connsiteY11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62617 w 571820"/>
                  <a:gd name="connsiteY8" fmla="*/ 1289197 h 1313542"/>
                  <a:gd name="connsiteX9" fmla="*/ 0 w 571820"/>
                  <a:gd name="connsiteY9" fmla="*/ 655183 h 1313542"/>
                  <a:gd name="connsiteX10" fmla="*/ 262617 w 571820"/>
                  <a:gd name="connsiteY10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62617 w 571820"/>
                  <a:gd name="connsiteY7" fmla="*/ 1289197 h 1313542"/>
                  <a:gd name="connsiteX8" fmla="*/ 0 w 571820"/>
                  <a:gd name="connsiteY8" fmla="*/ 655183 h 1313542"/>
                  <a:gd name="connsiteX9" fmla="*/ 262617 w 571820"/>
                  <a:gd name="connsiteY9" fmla="*/ 21170 h 1313542"/>
                  <a:gd name="connsiteX0" fmla="*/ 262617 w 571820"/>
                  <a:gd name="connsiteY0" fmla="*/ 21170 h 1364739"/>
                  <a:gd name="connsiteX1" fmla="*/ 285910 w 571820"/>
                  <a:gd name="connsiteY1" fmla="*/ 0 h 1364739"/>
                  <a:gd name="connsiteX2" fmla="*/ 309203 w 571820"/>
                  <a:gd name="connsiteY2" fmla="*/ 21170 h 1364739"/>
                  <a:gd name="connsiteX3" fmla="*/ 571820 w 571820"/>
                  <a:gd name="connsiteY3" fmla="*/ 655184 h 1364739"/>
                  <a:gd name="connsiteX4" fmla="*/ 309203 w 571820"/>
                  <a:gd name="connsiteY4" fmla="*/ 1289197 h 1364739"/>
                  <a:gd name="connsiteX5" fmla="*/ 289403 w 571820"/>
                  <a:gd name="connsiteY5" fmla="*/ 1307193 h 1364739"/>
                  <a:gd name="connsiteX6" fmla="*/ 177485 w 571820"/>
                  <a:gd name="connsiteY6" fmla="*/ 1364739 h 1364739"/>
                  <a:gd name="connsiteX7" fmla="*/ 262617 w 571820"/>
                  <a:gd name="connsiteY7" fmla="*/ 1289197 h 1364739"/>
                  <a:gd name="connsiteX8" fmla="*/ 0 w 571820"/>
                  <a:gd name="connsiteY8" fmla="*/ 655183 h 1364739"/>
                  <a:gd name="connsiteX9" fmla="*/ 262617 w 571820"/>
                  <a:gd name="connsiteY9" fmla="*/ 21170 h 1364739"/>
                  <a:gd name="connsiteX0" fmla="*/ 262617 w 571820"/>
                  <a:gd name="connsiteY0" fmla="*/ 21170 h 1364739"/>
                  <a:gd name="connsiteX1" fmla="*/ 285910 w 571820"/>
                  <a:gd name="connsiteY1" fmla="*/ 0 h 1364739"/>
                  <a:gd name="connsiteX2" fmla="*/ 309203 w 571820"/>
                  <a:gd name="connsiteY2" fmla="*/ 21170 h 1364739"/>
                  <a:gd name="connsiteX3" fmla="*/ 571820 w 571820"/>
                  <a:gd name="connsiteY3" fmla="*/ 655184 h 1364739"/>
                  <a:gd name="connsiteX4" fmla="*/ 309203 w 571820"/>
                  <a:gd name="connsiteY4" fmla="*/ 1289197 h 1364739"/>
                  <a:gd name="connsiteX5" fmla="*/ 285832 w 571820"/>
                  <a:gd name="connsiteY5" fmla="*/ 1311956 h 1364739"/>
                  <a:gd name="connsiteX6" fmla="*/ 177485 w 571820"/>
                  <a:gd name="connsiteY6" fmla="*/ 1364739 h 1364739"/>
                  <a:gd name="connsiteX7" fmla="*/ 262617 w 571820"/>
                  <a:gd name="connsiteY7" fmla="*/ 1289197 h 1364739"/>
                  <a:gd name="connsiteX8" fmla="*/ 0 w 571820"/>
                  <a:gd name="connsiteY8" fmla="*/ 655183 h 1364739"/>
                  <a:gd name="connsiteX9" fmla="*/ 262617 w 571820"/>
                  <a:gd name="connsiteY9" fmla="*/ 21170 h 1364739"/>
                  <a:gd name="connsiteX0" fmla="*/ 262617 w 571820"/>
                  <a:gd name="connsiteY0" fmla="*/ 21170 h 1311956"/>
                  <a:gd name="connsiteX1" fmla="*/ 285910 w 571820"/>
                  <a:gd name="connsiteY1" fmla="*/ 0 h 1311956"/>
                  <a:gd name="connsiteX2" fmla="*/ 309203 w 571820"/>
                  <a:gd name="connsiteY2" fmla="*/ 21170 h 1311956"/>
                  <a:gd name="connsiteX3" fmla="*/ 571820 w 571820"/>
                  <a:gd name="connsiteY3" fmla="*/ 655184 h 1311956"/>
                  <a:gd name="connsiteX4" fmla="*/ 309203 w 571820"/>
                  <a:gd name="connsiteY4" fmla="*/ 1289197 h 1311956"/>
                  <a:gd name="connsiteX5" fmla="*/ 285832 w 571820"/>
                  <a:gd name="connsiteY5" fmla="*/ 1311956 h 1311956"/>
                  <a:gd name="connsiteX6" fmla="*/ 262617 w 571820"/>
                  <a:gd name="connsiteY6" fmla="*/ 1289197 h 1311956"/>
                  <a:gd name="connsiteX7" fmla="*/ 0 w 571820"/>
                  <a:gd name="connsiteY7" fmla="*/ 655183 h 1311956"/>
                  <a:gd name="connsiteX8" fmla="*/ 262617 w 571820"/>
                  <a:gd name="connsiteY8" fmla="*/ 21170 h 13119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71820" h="1311956">
                    <a:moveTo>
                      <a:pt x="262617" y="21170"/>
                    </a:moveTo>
                    <a:lnTo>
                      <a:pt x="285910" y="0"/>
                    </a:lnTo>
                    <a:lnTo>
                      <a:pt x="309203" y="21170"/>
                    </a:lnTo>
                    <a:cubicBezTo>
                      <a:pt x="471461" y="183428"/>
                      <a:pt x="571820" y="407586"/>
                      <a:pt x="571820" y="655184"/>
                    </a:cubicBezTo>
                    <a:cubicBezTo>
                      <a:pt x="571820" y="902781"/>
                      <a:pt x="471461" y="1126939"/>
                      <a:pt x="309203" y="1289197"/>
                    </a:cubicBezTo>
                    <a:lnTo>
                      <a:pt x="285832" y="1311956"/>
                    </a:lnTo>
                    <a:lnTo>
                      <a:pt x="262617" y="1289197"/>
                    </a:lnTo>
                    <a:cubicBezTo>
                      <a:pt x="100359" y="1126938"/>
                      <a:pt x="0" y="902781"/>
                      <a:pt x="0" y="655183"/>
                    </a:cubicBezTo>
                    <a:cubicBezTo>
                      <a:pt x="0" y="407586"/>
                      <a:pt x="100359" y="183428"/>
                      <a:pt x="262617" y="21170"/>
                    </a:cubicBez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6" name="Straight Connector 15">
                <a:extLst>
                  <a:ext uri="{FF2B5EF4-FFF2-40B4-BE49-F238E27FC236}">
                    <a16:creationId xmlns="" xmlns:a16="http://schemas.microsoft.com/office/drawing/2014/main" id="{803A57D6-0C36-4560-A08A-16768551EF6F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CxnSpPr>
                <a:cxnSpLocks/>
              </p:cNvCxnSpPr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CxnSpPr>
            <p:spPr>
              <a:xfrm>
                <a:off x="8768695" y="4330454"/>
                <a:ext cx="0" cy="1620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 useBgFill="1">
        <p:nvSpPr>
          <p:cNvPr id="18" name="Rectangle 17">
            <a:extLst>
              <a:ext uri="{FF2B5EF4-FFF2-40B4-BE49-F238E27FC236}">
                <a16:creationId xmlns="" xmlns:a16="http://schemas.microsoft.com/office/drawing/2014/main" id="{3011B0B3-5679-4759-90B8-3B908C4CBD2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=""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="" xmlns:a16="http://schemas.microsoft.com/office/drawing/2014/main" id="{16D64A80-CF82-C83B-9AB8-44B717407A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5851" y="1089025"/>
            <a:ext cx="4451349" cy="1532951"/>
          </a:xfrm>
        </p:spPr>
        <p:txBody>
          <a:bodyPr vert="horz" lIns="0" tIns="0" rIns="0" bIns="0" rtlCol="0" anchor="b" anchorCtr="0">
            <a:normAutofit/>
          </a:bodyPr>
          <a:lstStyle/>
          <a:p>
            <a:pPr algn="ctr"/>
            <a:r>
              <a:rPr lang="en-US"/>
              <a:t>Odpady ulegające biodegradacji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="" xmlns:a16="http://schemas.microsoft.com/office/drawing/2014/main" id="{91FF8073-1F0C-7AB5-7D70-30EC78DA94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85850" y="4248000"/>
            <a:ext cx="4451349" cy="1520975"/>
          </a:xfrm>
        </p:spPr>
        <p:txBody>
          <a:bodyPr vert="horz" lIns="0" tIns="0" rIns="0" bIns="0" rtlCol="0" anchor="t" anchorCtr="0">
            <a:normAutofit/>
          </a:bodyPr>
          <a:lstStyle/>
          <a:p>
            <a:pPr algn="ctr"/>
            <a:r>
              <a:rPr lang="en-US" sz="2400" i="1"/>
              <a:t>Co wyrzucamy, a co nie?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="" xmlns:a16="http://schemas.microsoft.com/office/drawing/2014/main" id="{49E013D9-9421-47E7-9080-30F6E544BE4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2200275" y="2840038"/>
            <a:ext cx="2216150" cy="1177924"/>
            <a:chOff x="4987925" y="2840038"/>
            <a:chExt cx="2216150" cy="1177924"/>
          </a:xfrm>
        </p:grpSpPr>
        <p:sp>
          <p:nvSpPr>
            <p:cNvPr id="21" name="Rectangle 20">
              <a:extLst>
                <a:ext uri="{FF2B5EF4-FFF2-40B4-BE49-F238E27FC236}">
                  <a16:creationId xmlns="" xmlns:a16="http://schemas.microsoft.com/office/drawing/2014/main" id="{9109F7CF-3139-48B9-AF7B-9BD2941A8DB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4987925" y="2840038"/>
              <a:ext cx="2216150" cy="1177924"/>
            </a:xfrm>
            <a:prstGeom prst="rect">
              <a:avLst/>
            </a:prstGeom>
            <a:solidFill>
              <a:schemeClr val="bg2">
                <a:alpha val="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="" xmlns:a16="http://schemas.microsoft.com/office/drawing/2014/main" id="{15A838F8-C7B5-4988-81A9-B02E6C8F9B7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5750208" y="2992877"/>
              <a:ext cx="972458" cy="919518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="" xmlns:a16="http://schemas.microsoft.com/office/drawing/2014/main" id="{85B86A1A-402F-4AE2-B5E6-B8A5FB16CD4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 flipH="1">
              <a:off x="5469335" y="2992877"/>
              <a:ext cx="972458" cy="919518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24" name="Group 23">
              <a:extLst>
                <a:ext uri="{FF2B5EF4-FFF2-40B4-BE49-F238E27FC236}">
                  <a16:creationId xmlns="" xmlns:a16="http://schemas.microsoft.com/office/drawing/2014/main" id="{44A0542D-9B1C-46B1-82B5-54470B697F1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GrpSpPr>
          <p:grpSpPr>
            <a:xfrm>
              <a:off x="5614944" y="3117662"/>
              <a:ext cx="1009280" cy="464739"/>
              <a:chOff x="4432859" y="3200647"/>
              <a:chExt cx="1009280" cy="464739"/>
            </a:xfrm>
          </p:grpSpPr>
          <p:sp>
            <p:nvSpPr>
              <p:cNvPr id="32" name="Freeform: Shape 31">
                <a:extLst>
                  <a:ext uri="{FF2B5EF4-FFF2-40B4-BE49-F238E27FC236}">
                    <a16:creationId xmlns="" xmlns:a16="http://schemas.microsoft.com/office/drawing/2014/main" id="{F3AFD408-F48C-4C50-8D5E-5DD627179939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SpPr>
            <p:spPr>
              <a:xfrm rot="16200000" flipH="1" flipV="1">
                <a:off x="4977400" y="3200647"/>
                <a:ext cx="464739" cy="464739"/>
              </a:xfrm>
              <a:custGeom>
                <a:avLst/>
                <a:gdLst>
                  <a:gd name="connsiteX0" fmla="*/ 464132 w 464739"/>
                  <a:gd name="connsiteY0" fmla="*/ 463881 h 464739"/>
                  <a:gd name="connsiteX1" fmla="*/ 463891 w 464739"/>
                  <a:gd name="connsiteY1" fmla="*/ 463892 h 464739"/>
                  <a:gd name="connsiteX2" fmla="*/ 463880 w 464739"/>
                  <a:gd name="connsiteY2" fmla="*/ 464132 h 464739"/>
                  <a:gd name="connsiteX3" fmla="*/ 463651 w 464739"/>
                  <a:gd name="connsiteY3" fmla="*/ 463904 h 464739"/>
                  <a:gd name="connsiteX4" fmla="*/ 446142 w 464739"/>
                  <a:gd name="connsiteY4" fmla="*/ 464739 h 464739"/>
                  <a:gd name="connsiteX5" fmla="*/ 130673 w 464739"/>
                  <a:gd name="connsiteY5" fmla="*/ 334067 h 464739"/>
                  <a:gd name="connsiteX6" fmla="*/ 0 w 464739"/>
                  <a:gd name="connsiteY6" fmla="*/ 18597 h 464739"/>
                  <a:gd name="connsiteX7" fmla="*/ 836 w 464739"/>
                  <a:gd name="connsiteY7" fmla="*/ 1089 h 464739"/>
                  <a:gd name="connsiteX8" fmla="*/ 607 w 464739"/>
                  <a:gd name="connsiteY8" fmla="*/ 859 h 464739"/>
                  <a:gd name="connsiteX9" fmla="*/ 848 w 464739"/>
                  <a:gd name="connsiteY9" fmla="*/ 848 h 464739"/>
                  <a:gd name="connsiteX10" fmla="*/ 859 w 464739"/>
                  <a:gd name="connsiteY10" fmla="*/ 607 h 464739"/>
                  <a:gd name="connsiteX11" fmla="*/ 1089 w 464739"/>
                  <a:gd name="connsiteY11" fmla="*/ 836 h 464739"/>
                  <a:gd name="connsiteX12" fmla="*/ 18597 w 464739"/>
                  <a:gd name="connsiteY12" fmla="*/ 0 h 464739"/>
                  <a:gd name="connsiteX13" fmla="*/ 334067 w 464739"/>
                  <a:gd name="connsiteY13" fmla="*/ 130672 h 464739"/>
                  <a:gd name="connsiteX14" fmla="*/ 464739 w 464739"/>
                  <a:gd name="connsiteY14" fmla="*/ 446142 h 464739"/>
                  <a:gd name="connsiteX15" fmla="*/ 463903 w 464739"/>
                  <a:gd name="connsiteY15" fmla="*/ 463652 h 4647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64739" h="464739">
                    <a:moveTo>
                      <a:pt x="464132" y="463881"/>
                    </a:moveTo>
                    <a:lnTo>
                      <a:pt x="463891" y="463892"/>
                    </a:lnTo>
                    <a:lnTo>
                      <a:pt x="463880" y="464132"/>
                    </a:lnTo>
                    <a:lnTo>
                      <a:pt x="463651" y="463904"/>
                    </a:lnTo>
                    <a:lnTo>
                      <a:pt x="446142" y="464739"/>
                    </a:lnTo>
                    <a:cubicBezTo>
                      <a:pt x="331965" y="464739"/>
                      <a:pt x="217787" y="421182"/>
                      <a:pt x="130673" y="334067"/>
                    </a:cubicBezTo>
                    <a:cubicBezTo>
                      <a:pt x="43558" y="246953"/>
                      <a:pt x="1" y="132775"/>
                      <a:pt x="0" y="18597"/>
                    </a:cubicBezTo>
                    <a:lnTo>
                      <a:pt x="836" y="1089"/>
                    </a:lnTo>
                    <a:lnTo>
                      <a:pt x="607" y="859"/>
                    </a:lnTo>
                    <a:lnTo>
                      <a:pt x="848" y="848"/>
                    </a:lnTo>
                    <a:lnTo>
                      <a:pt x="859" y="607"/>
                    </a:lnTo>
                    <a:lnTo>
                      <a:pt x="1089" y="836"/>
                    </a:lnTo>
                    <a:lnTo>
                      <a:pt x="18597" y="0"/>
                    </a:lnTo>
                    <a:cubicBezTo>
                      <a:pt x="132775" y="0"/>
                      <a:pt x="246952" y="43557"/>
                      <a:pt x="334067" y="130672"/>
                    </a:cubicBezTo>
                    <a:cubicBezTo>
                      <a:pt x="421182" y="217787"/>
                      <a:pt x="464739" y="331964"/>
                      <a:pt x="464739" y="446142"/>
                    </a:cubicBezTo>
                    <a:lnTo>
                      <a:pt x="463903" y="463652"/>
                    </a:lnTo>
                    <a:close/>
                  </a:path>
                </a:pathLst>
              </a:custGeom>
              <a:solidFill>
                <a:schemeClr val="accent4">
                  <a:alpha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3" name="Freeform: Shape 32">
                <a:extLst>
                  <a:ext uri="{FF2B5EF4-FFF2-40B4-BE49-F238E27FC236}">
                    <a16:creationId xmlns="" xmlns:a16="http://schemas.microsoft.com/office/drawing/2014/main" id="{9C45F007-BD45-43C0-8579-5601F9CA7816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SpPr>
            <p:spPr>
              <a:xfrm rot="5400000" flipV="1">
                <a:off x="4432859" y="3200647"/>
                <a:ext cx="464739" cy="464739"/>
              </a:xfrm>
              <a:custGeom>
                <a:avLst/>
                <a:gdLst>
                  <a:gd name="connsiteX0" fmla="*/ 464132 w 464739"/>
                  <a:gd name="connsiteY0" fmla="*/ 463881 h 464739"/>
                  <a:gd name="connsiteX1" fmla="*/ 463891 w 464739"/>
                  <a:gd name="connsiteY1" fmla="*/ 463892 h 464739"/>
                  <a:gd name="connsiteX2" fmla="*/ 463880 w 464739"/>
                  <a:gd name="connsiteY2" fmla="*/ 464132 h 464739"/>
                  <a:gd name="connsiteX3" fmla="*/ 463651 w 464739"/>
                  <a:gd name="connsiteY3" fmla="*/ 463904 h 464739"/>
                  <a:gd name="connsiteX4" fmla="*/ 446142 w 464739"/>
                  <a:gd name="connsiteY4" fmla="*/ 464739 h 464739"/>
                  <a:gd name="connsiteX5" fmla="*/ 130673 w 464739"/>
                  <a:gd name="connsiteY5" fmla="*/ 334067 h 464739"/>
                  <a:gd name="connsiteX6" fmla="*/ 0 w 464739"/>
                  <a:gd name="connsiteY6" fmla="*/ 18597 h 464739"/>
                  <a:gd name="connsiteX7" fmla="*/ 836 w 464739"/>
                  <a:gd name="connsiteY7" fmla="*/ 1089 h 464739"/>
                  <a:gd name="connsiteX8" fmla="*/ 607 w 464739"/>
                  <a:gd name="connsiteY8" fmla="*/ 859 h 464739"/>
                  <a:gd name="connsiteX9" fmla="*/ 848 w 464739"/>
                  <a:gd name="connsiteY9" fmla="*/ 848 h 464739"/>
                  <a:gd name="connsiteX10" fmla="*/ 859 w 464739"/>
                  <a:gd name="connsiteY10" fmla="*/ 607 h 464739"/>
                  <a:gd name="connsiteX11" fmla="*/ 1089 w 464739"/>
                  <a:gd name="connsiteY11" fmla="*/ 836 h 464739"/>
                  <a:gd name="connsiteX12" fmla="*/ 18597 w 464739"/>
                  <a:gd name="connsiteY12" fmla="*/ 0 h 464739"/>
                  <a:gd name="connsiteX13" fmla="*/ 334067 w 464739"/>
                  <a:gd name="connsiteY13" fmla="*/ 130672 h 464739"/>
                  <a:gd name="connsiteX14" fmla="*/ 464739 w 464739"/>
                  <a:gd name="connsiteY14" fmla="*/ 446142 h 464739"/>
                  <a:gd name="connsiteX15" fmla="*/ 463903 w 464739"/>
                  <a:gd name="connsiteY15" fmla="*/ 463652 h 4647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64739" h="464739">
                    <a:moveTo>
                      <a:pt x="464132" y="463881"/>
                    </a:moveTo>
                    <a:lnTo>
                      <a:pt x="463891" y="463892"/>
                    </a:lnTo>
                    <a:lnTo>
                      <a:pt x="463880" y="464132"/>
                    </a:lnTo>
                    <a:lnTo>
                      <a:pt x="463651" y="463904"/>
                    </a:lnTo>
                    <a:lnTo>
                      <a:pt x="446142" y="464739"/>
                    </a:lnTo>
                    <a:cubicBezTo>
                      <a:pt x="331965" y="464739"/>
                      <a:pt x="217787" y="421182"/>
                      <a:pt x="130673" y="334067"/>
                    </a:cubicBezTo>
                    <a:cubicBezTo>
                      <a:pt x="43558" y="246953"/>
                      <a:pt x="1" y="132775"/>
                      <a:pt x="0" y="18597"/>
                    </a:cubicBezTo>
                    <a:lnTo>
                      <a:pt x="836" y="1089"/>
                    </a:lnTo>
                    <a:lnTo>
                      <a:pt x="607" y="859"/>
                    </a:lnTo>
                    <a:lnTo>
                      <a:pt x="848" y="848"/>
                    </a:lnTo>
                    <a:lnTo>
                      <a:pt x="859" y="607"/>
                    </a:lnTo>
                    <a:lnTo>
                      <a:pt x="1089" y="836"/>
                    </a:lnTo>
                    <a:lnTo>
                      <a:pt x="18597" y="0"/>
                    </a:lnTo>
                    <a:cubicBezTo>
                      <a:pt x="132775" y="0"/>
                      <a:pt x="246952" y="43557"/>
                      <a:pt x="334067" y="130672"/>
                    </a:cubicBezTo>
                    <a:cubicBezTo>
                      <a:pt x="421182" y="217787"/>
                      <a:pt x="464739" y="331964"/>
                      <a:pt x="464739" y="446142"/>
                    </a:cubicBezTo>
                    <a:lnTo>
                      <a:pt x="463903" y="463652"/>
                    </a:lnTo>
                    <a:close/>
                  </a:path>
                </a:pathLst>
              </a:custGeom>
              <a:solidFill>
                <a:schemeClr val="accent4">
                  <a:alpha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5" name="Group 24">
              <a:extLst>
                <a:ext uri="{FF2B5EF4-FFF2-40B4-BE49-F238E27FC236}">
                  <a16:creationId xmlns="" xmlns:a16="http://schemas.microsoft.com/office/drawing/2014/main" id="{97131E1B-CE62-4AB1-A2D9-02E823C9B32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GrpSpPr>
          <p:grpSpPr>
            <a:xfrm>
              <a:off x="5679979" y="2915338"/>
              <a:ext cx="1080000" cy="1080000"/>
              <a:chOff x="4497894" y="2998323"/>
              <a:chExt cx="1080000" cy="1080000"/>
            </a:xfrm>
          </p:grpSpPr>
          <p:grpSp>
            <p:nvGrpSpPr>
              <p:cNvPr id="26" name="Group 25">
                <a:extLst>
                  <a:ext uri="{FF2B5EF4-FFF2-40B4-BE49-F238E27FC236}">
                    <a16:creationId xmlns="" xmlns:a16="http://schemas.microsoft.com/office/drawing/2014/main" id="{745E8D88-C0BB-4D1C-B240-D441BBA6F7AC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Grp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GrpSpPr>
            <p:grpSpPr>
              <a:xfrm rot="13500000">
                <a:off x="4805524" y="2998323"/>
                <a:ext cx="464739" cy="1080000"/>
                <a:chOff x="4511184" y="2470620"/>
                <a:chExt cx="464739" cy="1080000"/>
              </a:xfrm>
            </p:grpSpPr>
            <p:sp>
              <p:nvSpPr>
                <p:cNvPr id="30" name="Freeform: Shape 29">
                  <a:extLst>
                    <a:ext uri="{FF2B5EF4-FFF2-40B4-BE49-F238E27FC236}">
                      <a16:creationId xmlns="" xmlns:a16="http://schemas.microsoft.com/office/drawing/2014/main" id="{AAB960BE-12F5-4ADA-AA9E-0EC54256411F}"/>
                    </a:ext>
                    <a:ext uri="{C183D7F6-B498-43B3-948B-1728B52AA6E4}">
                      <adec:decorative xmlns="" xmlns:adec="http://schemas.microsoft.com/office/drawing/2017/decorative" val="1"/>
                    </a:ext>
                  </a:extLst>
                </p:cNvPr>
                <p:cNvSpPr/>
                <p:nvPr>
                  <p:extLst>
                    <p:ext uri="{386F3935-93C4-4BCD-93E2-E3B085C9AB24}">
                      <p16:designElem xmlns="" xmlns:p16="http://schemas.microsoft.com/office/powerpoint/2015/main" val="1"/>
                    </p:ext>
                  </p:extLst>
                </p:nvPr>
              </p:nvSpPr>
              <p:spPr>
                <a:xfrm rot="2700000" flipH="1" flipV="1">
                  <a:off x="4511184" y="2990814"/>
                  <a:ext cx="464739" cy="464739"/>
                </a:xfrm>
                <a:custGeom>
                  <a:avLst/>
                  <a:gdLst>
                    <a:gd name="connsiteX0" fmla="*/ 464132 w 464739"/>
                    <a:gd name="connsiteY0" fmla="*/ 463881 h 464739"/>
                    <a:gd name="connsiteX1" fmla="*/ 463891 w 464739"/>
                    <a:gd name="connsiteY1" fmla="*/ 463892 h 464739"/>
                    <a:gd name="connsiteX2" fmla="*/ 463880 w 464739"/>
                    <a:gd name="connsiteY2" fmla="*/ 464132 h 464739"/>
                    <a:gd name="connsiteX3" fmla="*/ 463651 w 464739"/>
                    <a:gd name="connsiteY3" fmla="*/ 463904 h 464739"/>
                    <a:gd name="connsiteX4" fmla="*/ 446142 w 464739"/>
                    <a:gd name="connsiteY4" fmla="*/ 464739 h 464739"/>
                    <a:gd name="connsiteX5" fmla="*/ 130673 w 464739"/>
                    <a:gd name="connsiteY5" fmla="*/ 334067 h 464739"/>
                    <a:gd name="connsiteX6" fmla="*/ 0 w 464739"/>
                    <a:gd name="connsiteY6" fmla="*/ 18597 h 464739"/>
                    <a:gd name="connsiteX7" fmla="*/ 836 w 464739"/>
                    <a:gd name="connsiteY7" fmla="*/ 1089 h 464739"/>
                    <a:gd name="connsiteX8" fmla="*/ 607 w 464739"/>
                    <a:gd name="connsiteY8" fmla="*/ 859 h 464739"/>
                    <a:gd name="connsiteX9" fmla="*/ 848 w 464739"/>
                    <a:gd name="connsiteY9" fmla="*/ 848 h 464739"/>
                    <a:gd name="connsiteX10" fmla="*/ 859 w 464739"/>
                    <a:gd name="connsiteY10" fmla="*/ 607 h 464739"/>
                    <a:gd name="connsiteX11" fmla="*/ 1089 w 464739"/>
                    <a:gd name="connsiteY11" fmla="*/ 836 h 464739"/>
                    <a:gd name="connsiteX12" fmla="*/ 18597 w 464739"/>
                    <a:gd name="connsiteY12" fmla="*/ 0 h 464739"/>
                    <a:gd name="connsiteX13" fmla="*/ 334067 w 464739"/>
                    <a:gd name="connsiteY13" fmla="*/ 130672 h 464739"/>
                    <a:gd name="connsiteX14" fmla="*/ 464739 w 464739"/>
                    <a:gd name="connsiteY14" fmla="*/ 446142 h 464739"/>
                    <a:gd name="connsiteX15" fmla="*/ 463903 w 464739"/>
                    <a:gd name="connsiteY15" fmla="*/ 463652 h 46473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464739" h="464739">
                      <a:moveTo>
                        <a:pt x="464132" y="463881"/>
                      </a:moveTo>
                      <a:lnTo>
                        <a:pt x="463891" y="463892"/>
                      </a:lnTo>
                      <a:lnTo>
                        <a:pt x="463880" y="464132"/>
                      </a:lnTo>
                      <a:lnTo>
                        <a:pt x="463651" y="463904"/>
                      </a:lnTo>
                      <a:lnTo>
                        <a:pt x="446142" y="464739"/>
                      </a:lnTo>
                      <a:cubicBezTo>
                        <a:pt x="331965" y="464739"/>
                        <a:pt x="217787" y="421182"/>
                        <a:pt x="130673" y="334067"/>
                      </a:cubicBezTo>
                      <a:cubicBezTo>
                        <a:pt x="43558" y="246953"/>
                        <a:pt x="1" y="132775"/>
                        <a:pt x="0" y="18597"/>
                      </a:cubicBezTo>
                      <a:lnTo>
                        <a:pt x="836" y="1089"/>
                      </a:lnTo>
                      <a:lnTo>
                        <a:pt x="607" y="859"/>
                      </a:lnTo>
                      <a:lnTo>
                        <a:pt x="848" y="848"/>
                      </a:lnTo>
                      <a:lnTo>
                        <a:pt x="859" y="607"/>
                      </a:lnTo>
                      <a:lnTo>
                        <a:pt x="1089" y="836"/>
                      </a:lnTo>
                      <a:lnTo>
                        <a:pt x="18597" y="0"/>
                      </a:lnTo>
                      <a:cubicBezTo>
                        <a:pt x="132775" y="0"/>
                        <a:pt x="246952" y="43557"/>
                        <a:pt x="334067" y="130672"/>
                      </a:cubicBezTo>
                      <a:cubicBezTo>
                        <a:pt x="421182" y="217787"/>
                        <a:pt x="464739" y="331964"/>
                        <a:pt x="464739" y="446142"/>
                      </a:cubicBezTo>
                      <a:lnTo>
                        <a:pt x="463903" y="463652"/>
                      </a:lnTo>
                      <a:close/>
                    </a:path>
                  </a:pathLst>
                </a:cu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cxnSp>
              <p:nvCxnSpPr>
                <p:cNvPr id="31" name="Straight Connector 30">
                  <a:extLst>
                    <a:ext uri="{FF2B5EF4-FFF2-40B4-BE49-F238E27FC236}">
                      <a16:creationId xmlns="" xmlns:a16="http://schemas.microsoft.com/office/drawing/2014/main" id="{7E9BB9F7-7101-4BF3-9191-5893E4C582A5}"/>
                    </a:ext>
                    <a:ext uri="{C183D7F6-B498-43B3-948B-1728B52AA6E4}">
                      <adec:decorative xmlns="" xmlns:adec="http://schemas.microsoft.com/office/drawing/2017/decorative" val="1"/>
                    </a:ext>
                  </a:extLst>
                </p:cNvPr>
                <p:cNvCxnSpPr>
                  <a:cxnSpLocks/>
                </p:cNvCxnSpPr>
                <p:nvPr>
                  <p:extLst>
                    <p:ext uri="{386F3935-93C4-4BCD-93E2-E3B085C9AB24}">
                      <p16:designElem xmlns="" xmlns:p16="http://schemas.microsoft.com/office/powerpoint/2015/main" val="1"/>
                    </p:ext>
                  </p:extLst>
                </p:nvPr>
              </p:nvCxnSpPr>
              <p:spPr>
                <a:xfrm flipV="1">
                  <a:off x="4742369" y="2470620"/>
                  <a:ext cx="0" cy="10800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7" name="Group 26">
                <a:extLst>
                  <a:ext uri="{FF2B5EF4-FFF2-40B4-BE49-F238E27FC236}">
                    <a16:creationId xmlns="" xmlns:a16="http://schemas.microsoft.com/office/drawing/2014/main" id="{D0710A9C-48A5-404F-9EC4-D486FCDFDAB1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Grp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GrpSpPr>
            <p:grpSpPr>
              <a:xfrm rot="8100000" flipH="1">
                <a:off x="4542572" y="2998323"/>
                <a:ext cx="464739" cy="1080000"/>
                <a:chOff x="4511184" y="2470620"/>
                <a:chExt cx="464739" cy="1080000"/>
              </a:xfrm>
            </p:grpSpPr>
            <p:sp>
              <p:nvSpPr>
                <p:cNvPr id="28" name="Freeform: Shape 27">
                  <a:extLst>
                    <a:ext uri="{FF2B5EF4-FFF2-40B4-BE49-F238E27FC236}">
                      <a16:creationId xmlns="" xmlns:a16="http://schemas.microsoft.com/office/drawing/2014/main" id="{5111EC00-4B3D-478C-AD25-F35644013ECD}"/>
                    </a:ext>
                    <a:ext uri="{C183D7F6-B498-43B3-948B-1728B52AA6E4}">
                      <adec:decorative xmlns="" xmlns:adec="http://schemas.microsoft.com/office/drawing/2017/decorative" val="1"/>
                    </a:ext>
                  </a:extLst>
                </p:cNvPr>
                <p:cNvSpPr/>
                <p:nvPr>
                  <p:extLst>
                    <p:ext uri="{386F3935-93C4-4BCD-93E2-E3B085C9AB24}">
                      <p16:designElem xmlns="" xmlns:p16="http://schemas.microsoft.com/office/powerpoint/2015/main" val="1"/>
                    </p:ext>
                  </p:extLst>
                </p:nvPr>
              </p:nvSpPr>
              <p:spPr>
                <a:xfrm rot="2700000" flipH="1" flipV="1">
                  <a:off x="4511184" y="2990814"/>
                  <a:ext cx="464739" cy="464739"/>
                </a:xfrm>
                <a:custGeom>
                  <a:avLst/>
                  <a:gdLst>
                    <a:gd name="connsiteX0" fmla="*/ 464132 w 464739"/>
                    <a:gd name="connsiteY0" fmla="*/ 463881 h 464739"/>
                    <a:gd name="connsiteX1" fmla="*/ 463891 w 464739"/>
                    <a:gd name="connsiteY1" fmla="*/ 463892 h 464739"/>
                    <a:gd name="connsiteX2" fmla="*/ 463880 w 464739"/>
                    <a:gd name="connsiteY2" fmla="*/ 464132 h 464739"/>
                    <a:gd name="connsiteX3" fmla="*/ 463651 w 464739"/>
                    <a:gd name="connsiteY3" fmla="*/ 463904 h 464739"/>
                    <a:gd name="connsiteX4" fmla="*/ 446142 w 464739"/>
                    <a:gd name="connsiteY4" fmla="*/ 464739 h 464739"/>
                    <a:gd name="connsiteX5" fmla="*/ 130673 w 464739"/>
                    <a:gd name="connsiteY5" fmla="*/ 334067 h 464739"/>
                    <a:gd name="connsiteX6" fmla="*/ 0 w 464739"/>
                    <a:gd name="connsiteY6" fmla="*/ 18597 h 464739"/>
                    <a:gd name="connsiteX7" fmla="*/ 836 w 464739"/>
                    <a:gd name="connsiteY7" fmla="*/ 1089 h 464739"/>
                    <a:gd name="connsiteX8" fmla="*/ 607 w 464739"/>
                    <a:gd name="connsiteY8" fmla="*/ 859 h 464739"/>
                    <a:gd name="connsiteX9" fmla="*/ 848 w 464739"/>
                    <a:gd name="connsiteY9" fmla="*/ 848 h 464739"/>
                    <a:gd name="connsiteX10" fmla="*/ 859 w 464739"/>
                    <a:gd name="connsiteY10" fmla="*/ 607 h 464739"/>
                    <a:gd name="connsiteX11" fmla="*/ 1089 w 464739"/>
                    <a:gd name="connsiteY11" fmla="*/ 836 h 464739"/>
                    <a:gd name="connsiteX12" fmla="*/ 18597 w 464739"/>
                    <a:gd name="connsiteY12" fmla="*/ 0 h 464739"/>
                    <a:gd name="connsiteX13" fmla="*/ 334067 w 464739"/>
                    <a:gd name="connsiteY13" fmla="*/ 130672 h 464739"/>
                    <a:gd name="connsiteX14" fmla="*/ 464739 w 464739"/>
                    <a:gd name="connsiteY14" fmla="*/ 446142 h 464739"/>
                    <a:gd name="connsiteX15" fmla="*/ 463903 w 464739"/>
                    <a:gd name="connsiteY15" fmla="*/ 463652 h 46473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464739" h="464739">
                      <a:moveTo>
                        <a:pt x="464132" y="463881"/>
                      </a:moveTo>
                      <a:lnTo>
                        <a:pt x="463891" y="463892"/>
                      </a:lnTo>
                      <a:lnTo>
                        <a:pt x="463880" y="464132"/>
                      </a:lnTo>
                      <a:lnTo>
                        <a:pt x="463651" y="463904"/>
                      </a:lnTo>
                      <a:lnTo>
                        <a:pt x="446142" y="464739"/>
                      </a:lnTo>
                      <a:cubicBezTo>
                        <a:pt x="331965" y="464739"/>
                        <a:pt x="217787" y="421182"/>
                        <a:pt x="130673" y="334067"/>
                      </a:cubicBezTo>
                      <a:cubicBezTo>
                        <a:pt x="43558" y="246953"/>
                        <a:pt x="1" y="132775"/>
                        <a:pt x="0" y="18597"/>
                      </a:cubicBezTo>
                      <a:lnTo>
                        <a:pt x="836" y="1089"/>
                      </a:lnTo>
                      <a:lnTo>
                        <a:pt x="607" y="859"/>
                      </a:lnTo>
                      <a:lnTo>
                        <a:pt x="848" y="848"/>
                      </a:lnTo>
                      <a:lnTo>
                        <a:pt x="859" y="607"/>
                      </a:lnTo>
                      <a:lnTo>
                        <a:pt x="1089" y="836"/>
                      </a:lnTo>
                      <a:lnTo>
                        <a:pt x="18597" y="0"/>
                      </a:lnTo>
                      <a:cubicBezTo>
                        <a:pt x="132775" y="0"/>
                        <a:pt x="246952" y="43557"/>
                        <a:pt x="334067" y="130672"/>
                      </a:cubicBezTo>
                      <a:cubicBezTo>
                        <a:pt x="421182" y="217787"/>
                        <a:pt x="464739" y="331964"/>
                        <a:pt x="464739" y="446142"/>
                      </a:cubicBezTo>
                      <a:lnTo>
                        <a:pt x="463903" y="463652"/>
                      </a:lnTo>
                      <a:close/>
                    </a:path>
                  </a:pathLst>
                </a:cu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cxnSp>
              <p:nvCxnSpPr>
                <p:cNvPr id="29" name="Straight Connector 28">
                  <a:extLst>
                    <a:ext uri="{FF2B5EF4-FFF2-40B4-BE49-F238E27FC236}">
                      <a16:creationId xmlns="" xmlns:a16="http://schemas.microsoft.com/office/drawing/2014/main" id="{350412DA-ED08-4AFA-AED3-DFB42655D4B6}"/>
                    </a:ext>
                    <a:ext uri="{C183D7F6-B498-43B3-948B-1728B52AA6E4}">
                      <adec:decorative xmlns="" xmlns:adec="http://schemas.microsoft.com/office/drawing/2017/decorative" val="1"/>
                    </a:ext>
                  </a:extLst>
                </p:cNvPr>
                <p:cNvCxnSpPr>
                  <a:cxnSpLocks/>
                </p:cNvCxnSpPr>
                <p:nvPr>
                  <p:extLst>
                    <p:ext uri="{386F3935-93C4-4BCD-93E2-E3B085C9AB24}">
                      <p16:designElem xmlns="" xmlns:p16="http://schemas.microsoft.com/office/powerpoint/2015/main" val="1"/>
                    </p:ext>
                  </p:extLst>
                </p:nvPr>
              </p:nvCxnSpPr>
              <p:spPr>
                <a:xfrm flipV="1">
                  <a:off x="4742369" y="2470620"/>
                  <a:ext cx="0" cy="10800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35" name="Rectangle 34">
            <a:extLst>
              <a:ext uri="{FF2B5EF4-FFF2-40B4-BE49-F238E27FC236}">
                <a16:creationId xmlns="" xmlns:a16="http://schemas.microsoft.com/office/drawing/2014/main" id="{8036B80B-269D-4F02-9EF9-A6A4E917B38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654794" y="0"/>
            <a:ext cx="5537206" cy="6858000"/>
          </a:xfrm>
          <a:prstGeom prst="rect">
            <a:avLst/>
          </a:prstGeom>
          <a:solidFill>
            <a:schemeClr val="bg1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alpha val="20000"/>
                </a:schemeClr>
              </a:solidFill>
            </a:endParaRPr>
          </a:p>
        </p:txBody>
      </p:sp>
      <p:pic>
        <p:nvPicPr>
          <p:cNvPr id="5" name="Symbol zastępczy zawartości 4" descr="Obraz zawierający pojemnik, kosz, Kubeł na śmieci, Hermetyzacja odpadów&#10;&#10;Opis wygenerowany automatycznie">
            <a:extLst>
              <a:ext uri="{FF2B5EF4-FFF2-40B4-BE49-F238E27FC236}">
                <a16:creationId xmlns="" xmlns:a16="http://schemas.microsoft.com/office/drawing/2014/main" id="{4DCF0BB8-0933-08C7-D5CB-993A09417A9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584538" y="540032"/>
            <a:ext cx="3680800" cy="5778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631769469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34145E40-6107-F282-A22F-E7CE3A3DD8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Wyrzucamy:               Nie wyrzucamy: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462C282B-F7FF-F176-6EA0-4023D6D8BC5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pPr marL="359410" indent="-359410"/>
            <a:r>
              <a:rPr lang="pl-PL">
                <a:solidFill>
                  <a:srgbClr val="FFFFFF">
                    <a:alpha val="70000"/>
                  </a:srgbClr>
                </a:solidFill>
              </a:rPr>
              <a:t>Odpadki warzywne i owocowe</a:t>
            </a:r>
          </a:p>
          <a:p>
            <a:pPr marL="359410" indent="-359410">
              <a:buClr>
                <a:srgbClr val="94B7DB"/>
              </a:buClr>
            </a:pPr>
            <a:r>
              <a:rPr lang="pl-PL" dirty="0">
                <a:solidFill>
                  <a:srgbClr val="FFFFFF">
                    <a:alpha val="70000"/>
                  </a:srgbClr>
                </a:solidFill>
              </a:rPr>
              <a:t>Resztki jedzenia</a:t>
            </a:r>
          </a:p>
          <a:p>
            <a:pPr marL="359410" indent="-359410">
              <a:buClr>
                <a:srgbClr val="94B7DB"/>
              </a:buClr>
            </a:pPr>
            <a:r>
              <a:rPr lang="pl-PL">
                <a:solidFill>
                  <a:srgbClr val="FFFFFF">
                    <a:alpha val="70000"/>
                  </a:srgbClr>
                </a:solidFill>
              </a:rPr>
              <a:t>Zepsutą żywność</a:t>
            </a:r>
          </a:p>
          <a:p>
            <a:pPr marL="359410" indent="-359410">
              <a:buClr>
                <a:srgbClr val="94B7DB"/>
              </a:buClr>
            </a:pPr>
            <a:r>
              <a:rPr lang="pl-PL" dirty="0">
                <a:solidFill>
                  <a:srgbClr val="FFFFFF">
                    <a:alpha val="70000"/>
                  </a:srgbClr>
                </a:solidFill>
              </a:rPr>
              <a:t>Filtry do kawy i herbaty z zawartością</a:t>
            </a:r>
          </a:p>
          <a:p>
            <a:pPr marL="359410" indent="-359410">
              <a:buClr>
                <a:srgbClr val="94B7DB"/>
              </a:buClr>
            </a:pPr>
            <a:r>
              <a:rPr lang="pl-PL" dirty="0">
                <a:solidFill>
                  <a:srgbClr val="FFFFFF">
                    <a:alpha val="70000"/>
                  </a:srgbClr>
                </a:solidFill>
              </a:rPr>
              <a:t>Skorupki jaj</a:t>
            </a:r>
          </a:p>
          <a:p>
            <a:pPr marL="359410" indent="-359410">
              <a:buClr>
                <a:srgbClr val="94B7DB"/>
              </a:buClr>
            </a:pPr>
            <a:r>
              <a:rPr lang="pl-PL" dirty="0">
                <a:solidFill>
                  <a:srgbClr val="FFFFFF">
                    <a:alpha val="70000"/>
                  </a:srgbClr>
                </a:solidFill>
              </a:rPr>
              <a:t>Gałęzie drzew i krzewów</a:t>
            </a:r>
          </a:p>
          <a:p>
            <a:pPr marL="359410" indent="-359410">
              <a:buClr>
                <a:srgbClr val="94B7DB"/>
              </a:buClr>
            </a:pPr>
            <a:r>
              <a:rPr lang="pl-PL" dirty="0">
                <a:solidFill>
                  <a:srgbClr val="FFFFFF">
                    <a:alpha val="70000"/>
                  </a:srgbClr>
                </a:solidFill>
              </a:rPr>
              <a:t>Skoszoną trawę</a:t>
            </a:r>
          </a:p>
          <a:p>
            <a:pPr marL="359410" indent="-359410">
              <a:buClr>
                <a:srgbClr val="94B7DB"/>
              </a:buClr>
            </a:pPr>
            <a:r>
              <a:rPr lang="pl-PL" dirty="0">
                <a:solidFill>
                  <a:srgbClr val="FFFFFF">
                    <a:alpha val="70000"/>
                  </a:srgbClr>
                </a:solidFill>
              </a:rPr>
              <a:t>Liście</a:t>
            </a:r>
          </a:p>
          <a:p>
            <a:pPr marL="359410" indent="-359410">
              <a:buClr>
                <a:srgbClr val="94B7DB"/>
              </a:buClr>
            </a:pPr>
            <a:r>
              <a:rPr lang="pl-PL" dirty="0">
                <a:solidFill>
                  <a:srgbClr val="FFFFFF">
                    <a:alpha val="70000"/>
                  </a:srgbClr>
                </a:solidFill>
              </a:rPr>
              <a:t>Kwiaty </a:t>
            </a:r>
          </a:p>
          <a:p>
            <a:pPr marL="359410" indent="-359410">
              <a:buClr>
                <a:srgbClr val="94B7DB"/>
              </a:buClr>
            </a:pPr>
            <a:r>
              <a:rPr lang="pl-PL" dirty="0">
                <a:solidFill>
                  <a:srgbClr val="FFFFFF">
                    <a:alpha val="70000"/>
                  </a:srgbClr>
                </a:solidFill>
              </a:rPr>
              <a:t>Drobne rośliny doniczkowe</a:t>
            </a:r>
          </a:p>
          <a:p>
            <a:pPr marL="359410" indent="-359410">
              <a:buClr>
                <a:srgbClr val="94B7DB"/>
              </a:buClr>
            </a:pPr>
            <a:r>
              <a:rPr lang="pl-PL" dirty="0">
                <a:solidFill>
                  <a:srgbClr val="FFFFFF">
                    <a:alpha val="70000"/>
                  </a:srgbClr>
                </a:solidFill>
              </a:rPr>
              <a:t>Trociny, korę drzew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="" xmlns:a16="http://schemas.microsoft.com/office/drawing/2014/main" id="{754BCA90-27A0-5D04-3678-18FEDC68CF8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 marL="359410" indent="-359410"/>
            <a:r>
              <a:rPr lang="pl-PL" dirty="0">
                <a:solidFill>
                  <a:srgbClr val="FFFFFF">
                    <a:alpha val="70000"/>
                  </a:srgbClr>
                </a:solidFill>
              </a:rPr>
              <a:t>Kości zwierząt</a:t>
            </a:r>
          </a:p>
          <a:p>
            <a:pPr marL="359410" indent="-359410">
              <a:buClr>
                <a:srgbClr val="94B7DB"/>
              </a:buClr>
            </a:pPr>
            <a:r>
              <a:rPr lang="pl-PL" dirty="0">
                <a:solidFill>
                  <a:srgbClr val="FFFFFF">
                    <a:alpha val="70000"/>
                  </a:srgbClr>
                </a:solidFill>
              </a:rPr>
              <a:t>Odchodów zwierząt</a:t>
            </a:r>
          </a:p>
          <a:p>
            <a:pPr marL="359410" indent="-359410">
              <a:buClr>
                <a:srgbClr val="94B7DB"/>
              </a:buClr>
            </a:pPr>
            <a:r>
              <a:rPr lang="pl-PL" dirty="0">
                <a:solidFill>
                  <a:srgbClr val="FFFFFF">
                    <a:alpha val="70000"/>
                  </a:srgbClr>
                </a:solidFill>
              </a:rPr>
              <a:t>Oleju jadalnego</a:t>
            </a:r>
          </a:p>
          <a:p>
            <a:pPr marL="359410" indent="-359410">
              <a:buClr>
                <a:srgbClr val="94B7DB"/>
              </a:buClr>
            </a:pPr>
            <a:r>
              <a:rPr lang="pl-PL" dirty="0">
                <a:solidFill>
                  <a:srgbClr val="FFFFFF">
                    <a:alpha val="70000"/>
                  </a:srgbClr>
                </a:solidFill>
              </a:rPr>
              <a:t>Zużytych artykułów higienicznych </a:t>
            </a:r>
          </a:p>
          <a:p>
            <a:pPr marL="359410" indent="-359410">
              <a:buClr>
                <a:srgbClr val="94B7DB"/>
              </a:buClr>
            </a:pPr>
            <a:r>
              <a:rPr lang="pl-PL" dirty="0">
                <a:solidFill>
                  <a:srgbClr val="FFFFFF">
                    <a:alpha val="70000"/>
                  </a:srgbClr>
                </a:solidFill>
              </a:rPr>
              <a:t>Drewna impregnowanego</a:t>
            </a:r>
          </a:p>
          <a:p>
            <a:pPr marL="359410" indent="-359410">
              <a:buClr>
                <a:srgbClr val="94B7DB"/>
              </a:buClr>
            </a:pPr>
            <a:r>
              <a:rPr lang="pl-PL" dirty="0">
                <a:solidFill>
                  <a:srgbClr val="FFFFFF">
                    <a:alpha val="70000"/>
                  </a:srgbClr>
                </a:solidFill>
              </a:rPr>
              <a:t>Płyt wiórowych i pilśniowych</a:t>
            </a:r>
          </a:p>
          <a:p>
            <a:pPr marL="359410" indent="-359410">
              <a:buClr>
                <a:srgbClr val="94B7DB"/>
              </a:buClr>
            </a:pPr>
            <a:r>
              <a:rPr lang="pl-PL" dirty="0">
                <a:solidFill>
                  <a:srgbClr val="FFFFFF">
                    <a:alpha val="70000"/>
                  </a:srgbClr>
                </a:solidFill>
              </a:rPr>
              <a:t>Ziemi i kamieni</a:t>
            </a:r>
          </a:p>
          <a:p>
            <a:pPr marL="359410" indent="-359410">
              <a:buClr>
                <a:srgbClr val="94B7DB"/>
              </a:buClr>
            </a:pPr>
            <a:r>
              <a:rPr lang="pl-PL" dirty="0">
                <a:solidFill>
                  <a:srgbClr val="FFFFFF">
                    <a:alpha val="70000"/>
                  </a:srgbClr>
                </a:solidFill>
              </a:rPr>
              <a:t>Popiołu z węgla kamiennego</a:t>
            </a:r>
          </a:p>
          <a:p>
            <a:pPr marL="359410" indent="-359410">
              <a:buClr>
                <a:srgbClr val="94B7DB"/>
              </a:buClr>
            </a:pPr>
            <a:r>
              <a:rPr lang="pl-PL" dirty="0">
                <a:solidFill>
                  <a:srgbClr val="FFFFFF">
                    <a:alpha val="70000"/>
                  </a:srgbClr>
                </a:solidFill>
              </a:rPr>
              <a:t>Leków</a:t>
            </a:r>
          </a:p>
          <a:p>
            <a:pPr marL="359410" indent="-359410">
              <a:buClr>
                <a:srgbClr val="94B7DB"/>
              </a:buClr>
            </a:pPr>
            <a:r>
              <a:rPr lang="pl-PL" dirty="0">
                <a:solidFill>
                  <a:srgbClr val="FFFFFF">
                    <a:alpha val="70000"/>
                  </a:srgbClr>
                </a:solidFill>
              </a:rPr>
              <a:t>Innych odpadów komunalnych</a:t>
            </a:r>
          </a:p>
        </p:txBody>
      </p:sp>
    </p:spTree>
    <p:extLst>
      <p:ext uri="{BB962C8B-B14F-4D97-AF65-F5344CB8AC3E}">
        <p14:creationId xmlns="" xmlns:p14="http://schemas.microsoft.com/office/powerpoint/2010/main" val="415654913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>
            <a:extLst>
              <a:ext uri="{FF2B5EF4-FFF2-40B4-BE49-F238E27FC236}">
                <a16:creationId xmlns="" xmlns:a16="http://schemas.microsoft.com/office/drawing/2014/main" id="{701C0CAB-6A03-4C6A-9FAA-21984775362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>
            <a:off x="5826000" y="3690871"/>
            <a:ext cx="54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oup 11">
            <a:extLst>
              <a:ext uri="{FF2B5EF4-FFF2-40B4-BE49-F238E27FC236}">
                <a16:creationId xmlns="" xmlns:a16="http://schemas.microsoft.com/office/drawing/2014/main" id="{F982E0B2-AA9C-441C-A08E-A9DF9CF1211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9728046" y="4869342"/>
            <a:ext cx="1623711" cy="630920"/>
            <a:chOff x="9588346" y="4824892"/>
            <a:chExt cx="1623711" cy="630920"/>
          </a:xfrm>
        </p:grpSpPr>
        <p:sp>
          <p:nvSpPr>
            <p:cNvPr id="13" name="Freeform: Shape 12">
              <a:extLst>
                <a:ext uri="{FF2B5EF4-FFF2-40B4-BE49-F238E27FC236}">
                  <a16:creationId xmlns="" xmlns:a16="http://schemas.microsoft.com/office/drawing/2014/main" id="{A4A2E074-C10D-4C57-AB72-B631E4D7710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 rot="2700000" flipH="1">
              <a:off x="10267789" y="4452443"/>
              <a:ext cx="571820" cy="1316717"/>
            </a:xfrm>
            <a:custGeom>
              <a:avLst/>
              <a:gdLst>
                <a:gd name="connsiteX0" fmla="*/ 282417 w 571820"/>
                <a:gd name="connsiteY0" fmla="*/ 0 h 1316717"/>
                <a:gd name="connsiteX1" fmla="*/ 285910 w 571820"/>
                <a:gd name="connsiteY1" fmla="*/ 3175 h 1316717"/>
                <a:gd name="connsiteX2" fmla="*/ 287393 w 571820"/>
                <a:gd name="connsiteY2" fmla="*/ 1827 h 1316717"/>
                <a:gd name="connsiteX3" fmla="*/ 289403 w 571820"/>
                <a:gd name="connsiteY3" fmla="*/ 0 h 1316717"/>
                <a:gd name="connsiteX4" fmla="*/ 289403 w 571820"/>
                <a:gd name="connsiteY4" fmla="*/ 6349 h 1316717"/>
                <a:gd name="connsiteX5" fmla="*/ 309203 w 571820"/>
                <a:gd name="connsiteY5" fmla="*/ 24345 h 1316717"/>
                <a:gd name="connsiteX6" fmla="*/ 571820 w 571820"/>
                <a:gd name="connsiteY6" fmla="*/ 658359 h 1316717"/>
                <a:gd name="connsiteX7" fmla="*/ 309203 w 571820"/>
                <a:gd name="connsiteY7" fmla="*/ 1292372 h 1316717"/>
                <a:gd name="connsiteX8" fmla="*/ 289403 w 571820"/>
                <a:gd name="connsiteY8" fmla="*/ 1310368 h 1316717"/>
                <a:gd name="connsiteX9" fmla="*/ 289403 w 571820"/>
                <a:gd name="connsiteY9" fmla="*/ 1316717 h 1316717"/>
                <a:gd name="connsiteX10" fmla="*/ 287393 w 571820"/>
                <a:gd name="connsiteY10" fmla="*/ 1314890 h 1316717"/>
                <a:gd name="connsiteX11" fmla="*/ 285910 w 571820"/>
                <a:gd name="connsiteY11" fmla="*/ 1313542 h 1316717"/>
                <a:gd name="connsiteX12" fmla="*/ 282417 w 571820"/>
                <a:gd name="connsiteY12" fmla="*/ 1316717 h 1316717"/>
                <a:gd name="connsiteX13" fmla="*/ 282417 w 571820"/>
                <a:gd name="connsiteY13" fmla="*/ 1310367 h 1316717"/>
                <a:gd name="connsiteX14" fmla="*/ 262617 w 571820"/>
                <a:gd name="connsiteY14" fmla="*/ 1292372 h 1316717"/>
                <a:gd name="connsiteX15" fmla="*/ 0 w 571820"/>
                <a:gd name="connsiteY15" fmla="*/ 658358 h 1316717"/>
                <a:gd name="connsiteX16" fmla="*/ 262617 w 571820"/>
                <a:gd name="connsiteY16" fmla="*/ 24345 h 1316717"/>
                <a:gd name="connsiteX17" fmla="*/ 282417 w 571820"/>
                <a:gd name="connsiteY17" fmla="*/ 6349 h 13167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571820" h="1316717">
                  <a:moveTo>
                    <a:pt x="282417" y="0"/>
                  </a:moveTo>
                  <a:lnTo>
                    <a:pt x="285910" y="3175"/>
                  </a:lnTo>
                  <a:lnTo>
                    <a:pt x="287393" y="1827"/>
                  </a:lnTo>
                  <a:lnTo>
                    <a:pt x="289403" y="0"/>
                  </a:lnTo>
                  <a:lnTo>
                    <a:pt x="289403" y="6349"/>
                  </a:lnTo>
                  <a:lnTo>
                    <a:pt x="309203" y="24345"/>
                  </a:lnTo>
                  <a:cubicBezTo>
                    <a:pt x="471461" y="186603"/>
                    <a:pt x="571820" y="410761"/>
                    <a:pt x="571820" y="658359"/>
                  </a:cubicBezTo>
                  <a:cubicBezTo>
                    <a:pt x="571820" y="905956"/>
                    <a:pt x="471461" y="1130114"/>
                    <a:pt x="309203" y="1292372"/>
                  </a:cubicBezTo>
                  <a:lnTo>
                    <a:pt x="289403" y="1310368"/>
                  </a:lnTo>
                  <a:lnTo>
                    <a:pt x="289403" y="1316717"/>
                  </a:lnTo>
                  <a:lnTo>
                    <a:pt x="287393" y="1314890"/>
                  </a:lnTo>
                  <a:lnTo>
                    <a:pt x="285910" y="1313542"/>
                  </a:lnTo>
                  <a:lnTo>
                    <a:pt x="282417" y="1316717"/>
                  </a:lnTo>
                  <a:lnTo>
                    <a:pt x="282417" y="1310367"/>
                  </a:lnTo>
                  <a:lnTo>
                    <a:pt x="262617" y="1292372"/>
                  </a:lnTo>
                  <a:cubicBezTo>
                    <a:pt x="100359" y="1130113"/>
                    <a:pt x="0" y="905956"/>
                    <a:pt x="0" y="658358"/>
                  </a:cubicBezTo>
                  <a:cubicBezTo>
                    <a:pt x="0" y="410761"/>
                    <a:pt x="100359" y="186603"/>
                    <a:pt x="262617" y="24345"/>
                  </a:cubicBezTo>
                  <a:lnTo>
                    <a:pt x="282417" y="6349"/>
                  </a:lnTo>
                  <a:close/>
                </a:path>
              </a:pathLst>
            </a:custGeom>
            <a:solidFill>
              <a:schemeClr val="accent4">
                <a:alpha val="4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" name="Group 13">
              <a:extLst>
                <a:ext uri="{FF2B5EF4-FFF2-40B4-BE49-F238E27FC236}">
                  <a16:creationId xmlns="" xmlns:a16="http://schemas.microsoft.com/office/drawing/2014/main" id="{0B037EB3-1772-4BA8-A95A-E5DBDFEA32B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GrpSpPr>
          <p:grpSpPr>
            <a:xfrm rot="2700000" flipH="1">
              <a:off x="10112436" y="4359902"/>
              <a:ext cx="571820" cy="1620000"/>
              <a:chOff x="8482785" y="4330454"/>
              <a:chExt cx="571820" cy="1620000"/>
            </a:xfrm>
          </p:grpSpPr>
          <p:sp>
            <p:nvSpPr>
              <p:cNvPr id="15" name="Freeform: Shape 14">
                <a:extLst>
                  <a:ext uri="{FF2B5EF4-FFF2-40B4-BE49-F238E27FC236}">
                    <a16:creationId xmlns="" xmlns:a16="http://schemas.microsoft.com/office/drawing/2014/main" id="{A1F47AC1-63D0-47F3-9728-1A0A0543494B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SpPr>
            <p:spPr>
              <a:xfrm>
                <a:off x="8482785" y="4333632"/>
                <a:ext cx="571820" cy="1311956"/>
              </a:xfrm>
              <a:custGeom>
                <a:avLst/>
                <a:gdLst>
                  <a:gd name="connsiteX0" fmla="*/ 282417 w 571820"/>
                  <a:gd name="connsiteY0" fmla="*/ 0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289403 w 571820"/>
                  <a:gd name="connsiteY4" fmla="*/ 6349 h 1316717"/>
                  <a:gd name="connsiteX5" fmla="*/ 309203 w 571820"/>
                  <a:gd name="connsiteY5" fmla="*/ 24345 h 1316717"/>
                  <a:gd name="connsiteX6" fmla="*/ 571820 w 571820"/>
                  <a:gd name="connsiteY6" fmla="*/ 658359 h 1316717"/>
                  <a:gd name="connsiteX7" fmla="*/ 309203 w 571820"/>
                  <a:gd name="connsiteY7" fmla="*/ 1292372 h 1316717"/>
                  <a:gd name="connsiteX8" fmla="*/ 289403 w 571820"/>
                  <a:gd name="connsiteY8" fmla="*/ 1310368 h 1316717"/>
                  <a:gd name="connsiteX9" fmla="*/ 289403 w 571820"/>
                  <a:gd name="connsiteY9" fmla="*/ 1316717 h 1316717"/>
                  <a:gd name="connsiteX10" fmla="*/ 287393 w 571820"/>
                  <a:gd name="connsiteY10" fmla="*/ 1314890 h 1316717"/>
                  <a:gd name="connsiteX11" fmla="*/ 285910 w 571820"/>
                  <a:gd name="connsiteY11" fmla="*/ 1313542 h 1316717"/>
                  <a:gd name="connsiteX12" fmla="*/ 282417 w 571820"/>
                  <a:gd name="connsiteY12" fmla="*/ 1316717 h 1316717"/>
                  <a:gd name="connsiteX13" fmla="*/ 282417 w 571820"/>
                  <a:gd name="connsiteY13" fmla="*/ 1310367 h 1316717"/>
                  <a:gd name="connsiteX14" fmla="*/ 262617 w 571820"/>
                  <a:gd name="connsiteY14" fmla="*/ 1292372 h 1316717"/>
                  <a:gd name="connsiteX15" fmla="*/ 0 w 571820"/>
                  <a:gd name="connsiteY15" fmla="*/ 658358 h 1316717"/>
                  <a:gd name="connsiteX16" fmla="*/ 262617 w 571820"/>
                  <a:gd name="connsiteY16" fmla="*/ 24345 h 1316717"/>
                  <a:gd name="connsiteX17" fmla="*/ 282417 w 571820"/>
                  <a:gd name="connsiteY17" fmla="*/ 6349 h 1316717"/>
                  <a:gd name="connsiteX0" fmla="*/ 282417 w 571820"/>
                  <a:gd name="connsiteY0" fmla="*/ 6349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289403 w 571820"/>
                  <a:gd name="connsiteY4" fmla="*/ 6349 h 1316717"/>
                  <a:gd name="connsiteX5" fmla="*/ 309203 w 571820"/>
                  <a:gd name="connsiteY5" fmla="*/ 24345 h 1316717"/>
                  <a:gd name="connsiteX6" fmla="*/ 571820 w 571820"/>
                  <a:gd name="connsiteY6" fmla="*/ 658359 h 1316717"/>
                  <a:gd name="connsiteX7" fmla="*/ 309203 w 571820"/>
                  <a:gd name="connsiteY7" fmla="*/ 1292372 h 1316717"/>
                  <a:gd name="connsiteX8" fmla="*/ 289403 w 571820"/>
                  <a:gd name="connsiteY8" fmla="*/ 1310368 h 1316717"/>
                  <a:gd name="connsiteX9" fmla="*/ 289403 w 571820"/>
                  <a:gd name="connsiteY9" fmla="*/ 1316717 h 1316717"/>
                  <a:gd name="connsiteX10" fmla="*/ 287393 w 571820"/>
                  <a:gd name="connsiteY10" fmla="*/ 1314890 h 1316717"/>
                  <a:gd name="connsiteX11" fmla="*/ 285910 w 571820"/>
                  <a:gd name="connsiteY11" fmla="*/ 1313542 h 1316717"/>
                  <a:gd name="connsiteX12" fmla="*/ 282417 w 571820"/>
                  <a:gd name="connsiteY12" fmla="*/ 1316717 h 1316717"/>
                  <a:gd name="connsiteX13" fmla="*/ 282417 w 571820"/>
                  <a:gd name="connsiteY13" fmla="*/ 1310367 h 1316717"/>
                  <a:gd name="connsiteX14" fmla="*/ 262617 w 571820"/>
                  <a:gd name="connsiteY14" fmla="*/ 1292372 h 1316717"/>
                  <a:gd name="connsiteX15" fmla="*/ 0 w 571820"/>
                  <a:gd name="connsiteY15" fmla="*/ 658358 h 1316717"/>
                  <a:gd name="connsiteX16" fmla="*/ 262617 w 571820"/>
                  <a:gd name="connsiteY16" fmla="*/ 24345 h 1316717"/>
                  <a:gd name="connsiteX17" fmla="*/ 282417 w 571820"/>
                  <a:gd name="connsiteY17" fmla="*/ 6349 h 1316717"/>
                  <a:gd name="connsiteX0" fmla="*/ 262617 w 571820"/>
                  <a:gd name="connsiteY0" fmla="*/ 24345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289403 w 571820"/>
                  <a:gd name="connsiteY4" fmla="*/ 6349 h 1316717"/>
                  <a:gd name="connsiteX5" fmla="*/ 309203 w 571820"/>
                  <a:gd name="connsiteY5" fmla="*/ 24345 h 1316717"/>
                  <a:gd name="connsiteX6" fmla="*/ 571820 w 571820"/>
                  <a:gd name="connsiteY6" fmla="*/ 658359 h 1316717"/>
                  <a:gd name="connsiteX7" fmla="*/ 309203 w 571820"/>
                  <a:gd name="connsiteY7" fmla="*/ 1292372 h 1316717"/>
                  <a:gd name="connsiteX8" fmla="*/ 289403 w 571820"/>
                  <a:gd name="connsiteY8" fmla="*/ 1310368 h 1316717"/>
                  <a:gd name="connsiteX9" fmla="*/ 289403 w 571820"/>
                  <a:gd name="connsiteY9" fmla="*/ 1316717 h 1316717"/>
                  <a:gd name="connsiteX10" fmla="*/ 287393 w 571820"/>
                  <a:gd name="connsiteY10" fmla="*/ 1314890 h 1316717"/>
                  <a:gd name="connsiteX11" fmla="*/ 285910 w 571820"/>
                  <a:gd name="connsiteY11" fmla="*/ 1313542 h 1316717"/>
                  <a:gd name="connsiteX12" fmla="*/ 282417 w 571820"/>
                  <a:gd name="connsiteY12" fmla="*/ 1316717 h 1316717"/>
                  <a:gd name="connsiteX13" fmla="*/ 282417 w 571820"/>
                  <a:gd name="connsiteY13" fmla="*/ 1310367 h 1316717"/>
                  <a:gd name="connsiteX14" fmla="*/ 262617 w 571820"/>
                  <a:gd name="connsiteY14" fmla="*/ 1292372 h 1316717"/>
                  <a:gd name="connsiteX15" fmla="*/ 0 w 571820"/>
                  <a:gd name="connsiteY15" fmla="*/ 658358 h 1316717"/>
                  <a:gd name="connsiteX16" fmla="*/ 262617 w 571820"/>
                  <a:gd name="connsiteY16" fmla="*/ 24345 h 1316717"/>
                  <a:gd name="connsiteX0" fmla="*/ 262617 w 571820"/>
                  <a:gd name="connsiteY0" fmla="*/ 24345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309203 w 571820"/>
                  <a:gd name="connsiteY4" fmla="*/ 24345 h 1316717"/>
                  <a:gd name="connsiteX5" fmla="*/ 571820 w 571820"/>
                  <a:gd name="connsiteY5" fmla="*/ 658359 h 1316717"/>
                  <a:gd name="connsiteX6" fmla="*/ 309203 w 571820"/>
                  <a:gd name="connsiteY6" fmla="*/ 1292372 h 1316717"/>
                  <a:gd name="connsiteX7" fmla="*/ 289403 w 571820"/>
                  <a:gd name="connsiteY7" fmla="*/ 1310368 h 1316717"/>
                  <a:gd name="connsiteX8" fmla="*/ 289403 w 571820"/>
                  <a:gd name="connsiteY8" fmla="*/ 1316717 h 1316717"/>
                  <a:gd name="connsiteX9" fmla="*/ 287393 w 571820"/>
                  <a:gd name="connsiteY9" fmla="*/ 1314890 h 1316717"/>
                  <a:gd name="connsiteX10" fmla="*/ 285910 w 571820"/>
                  <a:gd name="connsiteY10" fmla="*/ 1313542 h 1316717"/>
                  <a:gd name="connsiteX11" fmla="*/ 282417 w 571820"/>
                  <a:gd name="connsiteY11" fmla="*/ 1316717 h 1316717"/>
                  <a:gd name="connsiteX12" fmla="*/ 282417 w 571820"/>
                  <a:gd name="connsiteY12" fmla="*/ 1310367 h 1316717"/>
                  <a:gd name="connsiteX13" fmla="*/ 262617 w 571820"/>
                  <a:gd name="connsiteY13" fmla="*/ 1292372 h 1316717"/>
                  <a:gd name="connsiteX14" fmla="*/ 0 w 571820"/>
                  <a:gd name="connsiteY14" fmla="*/ 658358 h 1316717"/>
                  <a:gd name="connsiteX15" fmla="*/ 262617 w 571820"/>
                  <a:gd name="connsiteY15" fmla="*/ 24345 h 1316717"/>
                  <a:gd name="connsiteX0" fmla="*/ 262617 w 571820"/>
                  <a:gd name="connsiteY0" fmla="*/ 22518 h 1314890"/>
                  <a:gd name="connsiteX1" fmla="*/ 285910 w 571820"/>
                  <a:gd name="connsiteY1" fmla="*/ 1348 h 1314890"/>
                  <a:gd name="connsiteX2" fmla="*/ 287393 w 571820"/>
                  <a:gd name="connsiteY2" fmla="*/ 0 h 1314890"/>
                  <a:gd name="connsiteX3" fmla="*/ 309203 w 571820"/>
                  <a:gd name="connsiteY3" fmla="*/ 22518 h 1314890"/>
                  <a:gd name="connsiteX4" fmla="*/ 571820 w 571820"/>
                  <a:gd name="connsiteY4" fmla="*/ 656532 h 1314890"/>
                  <a:gd name="connsiteX5" fmla="*/ 309203 w 571820"/>
                  <a:gd name="connsiteY5" fmla="*/ 1290545 h 1314890"/>
                  <a:gd name="connsiteX6" fmla="*/ 289403 w 571820"/>
                  <a:gd name="connsiteY6" fmla="*/ 1308541 h 1314890"/>
                  <a:gd name="connsiteX7" fmla="*/ 289403 w 571820"/>
                  <a:gd name="connsiteY7" fmla="*/ 1314890 h 1314890"/>
                  <a:gd name="connsiteX8" fmla="*/ 287393 w 571820"/>
                  <a:gd name="connsiteY8" fmla="*/ 1313063 h 1314890"/>
                  <a:gd name="connsiteX9" fmla="*/ 285910 w 571820"/>
                  <a:gd name="connsiteY9" fmla="*/ 1311715 h 1314890"/>
                  <a:gd name="connsiteX10" fmla="*/ 282417 w 571820"/>
                  <a:gd name="connsiteY10" fmla="*/ 1314890 h 1314890"/>
                  <a:gd name="connsiteX11" fmla="*/ 282417 w 571820"/>
                  <a:gd name="connsiteY11" fmla="*/ 1308540 h 1314890"/>
                  <a:gd name="connsiteX12" fmla="*/ 262617 w 571820"/>
                  <a:gd name="connsiteY12" fmla="*/ 1290545 h 1314890"/>
                  <a:gd name="connsiteX13" fmla="*/ 0 w 571820"/>
                  <a:gd name="connsiteY13" fmla="*/ 656531 h 1314890"/>
                  <a:gd name="connsiteX14" fmla="*/ 262617 w 571820"/>
                  <a:gd name="connsiteY14" fmla="*/ 22518 h 1314890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85910 w 571820"/>
                  <a:gd name="connsiteY8" fmla="*/ 1310367 h 1313542"/>
                  <a:gd name="connsiteX9" fmla="*/ 282417 w 571820"/>
                  <a:gd name="connsiteY9" fmla="*/ 1313542 h 1313542"/>
                  <a:gd name="connsiteX10" fmla="*/ 282417 w 571820"/>
                  <a:gd name="connsiteY10" fmla="*/ 1307192 h 1313542"/>
                  <a:gd name="connsiteX11" fmla="*/ 262617 w 571820"/>
                  <a:gd name="connsiteY11" fmla="*/ 1289197 h 1313542"/>
                  <a:gd name="connsiteX12" fmla="*/ 0 w 571820"/>
                  <a:gd name="connsiteY12" fmla="*/ 655183 h 1313542"/>
                  <a:gd name="connsiteX13" fmla="*/ 262617 w 571820"/>
                  <a:gd name="connsiteY13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85910 w 571820"/>
                  <a:gd name="connsiteY8" fmla="*/ 1310367 h 1313542"/>
                  <a:gd name="connsiteX9" fmla="*/ 282417 w 571820"/>
                  <a:gd name="connsiteY9" fmla="*/ 1313542 h 1313542"/>
                  <a:gd name="connsiteX10" fmla="*/ 262617 w 571820"/>
                  <a:gd name="connsiteY10" fmla="*/ 1289197 h 1313542"/>
                  <a:gd name="connsiteX11" fmla="*/ 0 w 571820"/>
                  <a:gd name="connsiteY11" fmla="*/ 655183 h 1313542"/>
                  <a:gd name="connsiteX12" fmla="*/ 262617 w 571820"/>
                  <a:gd name="connsiteY12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85910 w 571820"/>
                  <a:gd name="connsiteY8" fmla="*/ 1310367 h 1313542"/>
                  <a:gd name="connsiteX9" fmla="*/ 262617 w 571820"/>
                  <a:gd name="connsiteY9" fmla="*/ 1289197 h 1313542"/>
                  <a:gd name="connsiteX10" fmla="*/ 0 w 571820"/>
                  <a:gd name="connsiteY10" fmla="*/ 655183 h 1313542"/>
                  <a:gd name="connsiteX11" fmla="*/ 262617 w 571820"/>
                  <a:gd name="connsiteY11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62617 w 571820"/>
                  <a:gd name="connsiteY8" fmla="*/ 1289197 h 1313542"/>
                  <a:gd name="connsiteX9" fmla="*/ 0 w 571820"/>
                  <a:gd name="connsiteY9" fmla="*/ 655183 h 1313542"/>
                  <a:gd name="connsiteX10" fmla="*/ 262617 w 571820"/>
                  <a:gd name="connsiteY10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62617 w 571820"/>
                  <a:gd name="connsiteY7" fmla="*/ 1289197 h 1313542"/>
                  <a:gd name="connsiteX8" fmla="*/ 0 w 571820"/>
                  <a:gd name="connsiteY8" fmla="*/ 655183 h 1313542"/>
                  <a:gd name="connsiteX9" fmla="*/ 262617 w 571820"/>
                  <a:gd name="connsiteY9" fmla="*/ 21170 h 1313542"/>
                  <a:gd name="connsiteX0" fmla="*/ 262617 w 571820"/>
                  <a:gd name="connsiteY0" fmla="*/ 21170 h 1364739"/>
                  <a:gd name="connsiteX1" fmla="*/ 285910 w 571820"/>
                  <a:gd name="connsiteY1" fmla="*/ 0 h 1364739"/>
                  <a:gd name="connsiteX2" fmla="*/ 309203 w 571820"/>
                  <a:gd name="connsiteY2" fmla="*/ 21170 h 1364739"/>
                  <a:gd name="connsiteX3" fmla="*/ 571820 w 571820"/>
                  <a:gd name="connsiteY3" fmla="*/ 655184 h 1364739"/>
                  <a:gd name="connsiteX4" fmla="*/ 309203 w 571820"/>
                  <a:gd name="connsiteY4" fmla="*/ 1289197 h 1364739"/>
                  <a:gd name="connsiteX5" fmla="*/ 289403 w 571820"/>
                  <a:gd name="connsiteY5" fmla="*/ 1307193 h 1364739"/>
                  <a:gd name="connsiteX6" fmla="*/ 177485 w 571820"/>
                  <a:gd name="connsiteY6" fmla="*/ 1364739 h 1364739"/>
                  <a:gd name="connsiteX7" fmla="*/ 262617 w 571820"/>
                  <a:gd name="connsiteY7" fmla="*/ 1289197 h 1364739"/>
                  <a:gd name="connsiteX8" fmla="*/ 0 w 571820"/>
                  <a:gd name="connsiteY8" fmla="*/ 655183 h 1364739"/>
                  <a:gd name="connsiteX9" fmla="*/ 262617 w 571820"/>
                  <a:gd name="connsiteY9" fmla="*/ 21170 h 1364739"/>
                  <a:gd name="connsiteX0" fmla="*/ 262617 w 571820"/>
                  <a:gd name="connsiteY0" fmla="*/ 21170 h 1364739"/>
                  <a:gd name="connsiteX1" fmla="*/ 285910 w 571820"/>
                  <a:gd name="connsiteY1" fmla="*/ 0 h 1364739"/>
                  <a:gd name="connsiteX2" fmla="*/ 309203 w 571820"/>
                  <a:gd name="connsiteY2" fmla="*/ 21170 h 1364739"/>
                  <a:gd name="connsiteX3" fmla="*/ 571820 w 571820"/>
                  <a:gd name="connsiteY3" fmla="*/ 655184 h 1364739"/>
                  <a:gd name="connsiteX4" fmla="*/ 309203 w 571820"/>
                  <a:gd name="connsiteY4" fmla="*/ 1289197 h 1364739"/>
                  <a:gd name="connsiteX5" fmla="*/ 285832 w 571820"/>
                  <a:gd name="connsiteY5" fmla="*/ 1311956 h 1364739"/>
                  <a:gd name="connsiteX6" fmla="*/ 177485 w 571820"/>
                  <a:gd name="connsiteY6" fmla="*/ 1364739 h 1364739"/>
                  <a:gd name="connsiteX7" fmla="*/ 262617 w 571820"/>
                  <a:gd name="connsiteY7" fmla="*/ 1289197 h 1364739"/>
                  <a:gd name="connsiteX8" fmla="*/ 0 w 571820"/>
                  <a:gd name="connsiteY8" fmla="*/ 655183 h 1364739"/>
                  <a:gd name="connsiteX9" fmla="*/ 262617 w 571820"/>
                  <a:gd name="connsiteY9" fmla="*/ 21170 h 1364739"/>
                  <a:gd name="connsiteX0" fmla="*/ 262617 w 571820"/>
                  <a:gd name="connsiteY0" fmla="*/ 21170 h 1311956"/>
                  <a:gd name="connsiteX1" fmla="*/ 285910 w 571820"/>
                  <a:gd name="connsiteY1" fmla="*/ 0 h 1311956"/>
                  <a:gd name="connsiteX2" fmla="*/ 309203 w 571820"/>
                  <a:gd name="connsiteY2" fmla="*/ 21170 h 1311956"/>
                  <a:gd name="connsiteX3" fmla="*/ 571820 w 571820"/>
                  <a:gd name="connsiteY3" fmla="*/ 655184 h 1311956"/>
                  <a:gd name="connsiteX4" fmla="*/ 309203 w 571820"/>
                  <a:gd name="connsiteY4" fmla="*/ 1289197 h 1311956"/>
                  <a:gd name="connsiteX5" fmla="*/ 285832 w 571820"/>
                  <a:gd name="connsiteY5" fmla="*/ 1311956 h 1311956"/>
                  <a:gd name="connsiteX6" fmla="*/ 262617 w 571820"/>
                  <a:gd name="connsiteY6" fmla="*/ 1289197 h 1311956"/>
                  <a:gd name="connsiteX7" fmla="*/ 0 w 571820"/>
                  <a:gd name="connsiteY7" fmla="*/ 655183 h 1311956"/>
                  <a:gd name="connsiteX8" fmla="*/ 262617 w 571820"/>
                  <a:gd name="connsiteY8" fmla="*/ 21170 h 13119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71820" h="1311956">
                    <a:moveTo>
                      <a:pt x="262617" y="21170"/>
                    </a:moveTo>
                    <a:lnTo>
                      <a:pt x="285910" y="0"/>
                    </a:lnTo>
                    <a:lnTo>
                      <a:pt x="309203" y="21170"/>
                    </a:lnTo>
                    <a:cubicBezTo>
                      <a:pt x="471461" y="183428"/>
                      <a:pt x="571820" y="407586"/>
                      <a:pt x="571820" y="655184"/>
                    </a:cubicBezTo>
                    <a:cubicBezTo>
                      <a:pt x="571820" y="902781"/>
                      <a:pt x="471461" y="1126939"/>
                      <a:pt x="309203" y="1289197"/>
                    </a:cubicBezTo>
                    <a:lnTo>
                      <a:pt x="285832" y="1311956"/>
                    </a:lnTo>
                    <a:lnTo>
                      <a:pt x="262617" y="1289197"/>
                    </a:lnTo>
                    <a:cubicBezTo>
                      <a:pt x="100359" y="1126938"/>
                      <a:pt x="0" y="902781"/>
                      <a:pt x="0" y="655183"/>
                    </a:cubicBezTo>
                    <a:cubicBezTo>
                      <a:pt x="0" y="407586"/>
                      <a:pt x="100359" y="183428"/>
                      <a:pt x="262617" y="21170"/>
                    </a:cubicBez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6" name="Straight Connector 15">
                <a:extLst>
                  <a:ext uri="{FF2B5EF4-FFF2-40B4-BE49-F238E27FC236}">
                    <a16:creationId xmlns="" xmlns:a16="http://schemas.microsoft.com/office/drawing/2014/main" id="{803A57D6-0C36-4560-A08A-16768551EF6F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CxnSpPr>
                <a:cxnSpLocks/>
              </p:cNvCxnSpPr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CxnSpPr>
            <p:spPr>
              <a:xfrm>
                <a:off x="8768695" y="4330454"/>
                <a:ext cx="0" cy="1620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 useBgFill="1">
        <p:nvSpPr>
          <p:cNvPr id="18" name="Rectangle 17">
            <a:extLst>
              <a:ext uri="{FF2B5EF4-FFF2-40B4-BE49-F238E27FC236}">
                <a16:creationId xmlns="" xmlns:a16="http://schemas.microsoft.com/office/drawing/2014/main" id="{3011B0B3-5679-4759-90B8-3B908C4CBD2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=""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="" xmlns:a16="http://schemas.microsoft.com/office/drawing/2014/main" id="{A1F1DD58-C41C-87E7-46A5-F3275AF324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5851" y="1089025"/>
            <a:ext cx="4451349" cy="1532951"/>
          </a:xfrm>
        </p:spPr>
        <p:txBody>
          <a:bodyPr vert="horz" lIns="0" tIns="0" rIns="0" bIns="0" rtlCol="0" anchor="b" anchorCtr="0">
            <a:normAutofit/>
          </a:bodyPr>
          <a:lstStyle/>
          <a:p>
            <a:pPr algn="ctr"/>
            <a:r>
              <a:rPr lang="en-US"/>
              <a:t>Popiół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="" xmlns:a16="http://schemas.microsoft.com/office/drawing/2014/main" id="{4CCC4A33-A846-CA25-B4E5-0C720E99D4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85850" y="4248000"/>
            <a:ext cx="4451349" cy="1520975"/>
          </a:xfrm>
        </p:spPr>
        <p:txBody>
          <a:bodyPr vert="horz" lIns="0" tIns="0" rIns="0" bIns="0" rtlCol="0" anchor="t" anchorCtr="0">
            <a:normAutofit/>
          </a:bodyPr>
          <a:lstStyle/>
          <a:p>
            <a:pPr algn="ctr"/>
            <a:r>
              <a:rPr lang="en-US" sz="2400" i="1"/>
              <a:t>Jaki wrzucamy, a jaki nie?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="" xmlns:a16="http://schemas.microsoft.com/office/drawing/2014/main" id="{49E013D9-9421-47E7-9080-30F6E544BE4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2200275" y="2840038"/>
            <a:ext cx="2216150" cy="1177924"/>
            <a:chOff x="4987925" y="2840038"/>
            <a:chExt cx="2216150" cy="1177924"/>
          </a:xfrm>
        </p:grpSpPr>
        <p:sp>
          <p:nvSpPr>
            <p:cNvPr id="21" name="Rectangle 20">
              <a:extLst>
                <a:ext uri="{FF2B5EF4-FFF2-40B4-BE49-F238E27FC236}">
                  <a16:creationId xmlns="" xmlns:a16="http://schemas.microsoft.com/office/drawing/2014/main" id="{9109F7CF-3139-48B9-AF7B-9BD2941A8DB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4987925" y="2840038"/>
              <a:ext cx="2216150" cy="1177924"/>
            </a:xfrm>
            <a:prstGeom prst="rect">
              <a:avLst/>
            </a:prstGeom>
            <a:solidFill>
              <a:schemeClr val="bg2">
                <a:alpha val="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="" xmlns:a16="http://schemas.microsoft.com/office/drawing/2014/main" id="{15A838F8-C7B5-4988-81A9-B02E6C8F9B7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5750208" y="2992877"/>
              <a:ext cx="972458" cy="919518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="" xmlns:a16="http://schemas.microsoft.com/office/drawing/2014/main" id="{85B86A1A-402F-4AE2-B5E6-B8A5FB16CD4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 flipH="1">
              <a:off x="5469335" y="2992877"/>
              <a:ext cx="972458" cy="919518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24" name="Group 23">
              <a:extLst>
                <a:ext uri="{FF2B5EF4-FFF2-40B4-BE49-F238E27FC236}">
                  <a16:creationId xmlns="" xmlns:a16="http://schemas.microsoft.com/office/drawing/2014/main" id="{44A0542D-9B1C-46B1-82B5-54470B697F1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GrpSpPr>
          <p:grpSpPr>
            <a:xfrm>
              <a:off x="5614944" y="3117662"/>
              <a:ext cx="1009280" cy="464739"/>
              <a:chOff x="4432859" y="3200647"/>
              <a:chExt cx="1009280" cy="464739"/>
            </a:xfrm>
          </p:grpSpPr>
          <p:sp>
            <p:nvSpPr>
              <p:cNvPr id="32" name="Freeform: Shape 31">
                <a:extLst>
                  <a:ext uri="{FF2B5EF4-FFF2-40B4-BE49-F238E27FC236}">
                    <a16:creationId xmlns="" xmlns:a16="http://schemas.microsoft.com/office/drawing/2014/main" id="{F3AFD408-F48C-4C50-8D5E-5DD627179939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SpPr>
            <p:spPr>
              <a:xfrm rot="16200000" flipH="1" flipV="1">
                <a:off x="4977400" y="3200647"/>
                <a:ext cx="464739" cy="464739"/>
              </a:xfrm>
              <a:custGeom>
                <a:avLst/>
                <a:gdLst>
                  <a:gd name="connsiteX0" fmla="*/ 464132 w 464739"/>
                  <a:gd name="connsiteY0" fmla="*/ 463881 h 464739"/>
                  <a:gd name="connsiteX1" fmla="*/ 463891 w 464739"/>
                  <a:gd name="connsiteY1" fmla="*/ 463892 h 464739"/>
                  <a:gd name="connsiteX2" fmla="*/ 463880 w 464739"/>
                  <a:gd name="connsiteY2" fmla="*/ 464132 h 464739"/>
                  <a:gd name="connsiteX3" fmla="*/ 463651 w 464739"/>
                  <a:gd name="connsiteY3" fmla="*/ 463904 h 464739"/>
                  <a:gd name="connsiteX4" fmla="*/ 446142 w 464739"/>
                  <a:gd name="connsiteY4" fmla="*/ 464739 h 464739"/>
                  <a:gd name="connsiteX5" fmla="*/ 130673 w 464739"/>
                  <a:gd name="connsiteY5" fmla="*/ 334067 h 464739"/>
                  <a:gd name="connsiteX6" fmla="*/ 0 w 464739"/>
                  <a:gd name="connsiteY6" fmla="*/ 18597 h 464739"/>
                  <a:gd name="connsiteX7" fmla="*/ 836 w 464739"/>
                  <a:gd name="connsiteY7" fmla="*/ 1089 h 464739"/>
                  <a:gd name="connsiteX8" fmla="*/ 607 w 464739"/>
                  <a:gd name="connsiteY8" fmla="*/ 859 h 464739"/>
                  <a:gd name="connsiteX9" fmla="*/ 848 w 464739"/>
                  <a:gd name="connsiteY9" fmla="*/ 848 h 464739"/>
                  <a:gd name="connsiteX10" fmla="*/ 859 w 464739"/>
                  <a:gd name="connsiteY10" fmla="*/ 607 h 464739"/>
                  <a:gd name="connsiteX11" fmla="*/ 1089 w 464739"/>
                  <a:gd name="connsiteY11" fmla="*/ 836 h 464739"/>
                  <a:gd name="connsiteX12" fmla="*/ 18597 w 464739"/>
                  <a:gd name="connsiteY12" fmla="*/ 0 h 464739"/>
                  <a:gd name="connsiteX13" fmla="*/ 334067 w 464739"/>
                  <a:gd name="connsiteY13" fmla="*/ 130672 h 464739"/>
                  <a:gd name="connsiteX14" fmla="*/ 464739 w 464739"/>
                  <a:gd name="connsiteY14" fmla="*/ 446142 h 464739"/>
                  <a:gd name="connsiteX15" fmla="*/ 463903 w 464739"/>
                  <a:gd name="connsiteY15" fmla="*/ 463652 h 4647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64739" h="464739">
                    <a:moveTo>
                      <a:pt x="464132" y="463881"/>
                    </a:moveTo>
                    <a:lnTo>
                      <a:pt x="463891" y="463892"/>
                    </a:lnTo>
                    <a:lnTo>
                      <a:pt x="463880" y="464132"/>
                    </a:lnTo>
                    <a:lnTo>
                      <a:pt x="463651" y="463904"/>
                    </a:lnTo>
                    <a:lnTo>
                      <a:pt x="446142" y="464739"/>
                    </a:lnTo>
                    <a:cubicBezTo>
                      <a:pt x="331965" y="464739"/>
                      <a:pt x="217787" y="421182"/>
                      <a:pt x="130673" y="334067"/>
                    </a:cubicBezTo>
                    <a:cubicBezTo>
                      <a:pt x="43558" y="246953"/>
                      <a:pt x="1" y="132775"/>
                      <a:pt x="0" y="18597"/>
                    </a:cubicBezTo>
                    <a:lnTo>
                      <a:pt x="836" y="1089"/>
                    </a:lnTo>
                    <a:lnTo>
                      <a:pt x="607" y="859"/>
                    </a:lnTo>
                    <a:lnTo>
                      <a:pt x="848" y="848"/>
                    </a:lnTo>
                    <a:lnTo>
                      <a:pt x="859" y="607"/>
                    </a:lnTo>
                    <a:lnTo>
                      <a:pt x="1089" y="836"/>
                    </a:lnTo>
                    <a:lnTo>
                      <a:pt x="18597" y="0"/>
                    </a:lnTo>
                    <a:cubicBezTo>
                      <a:pt x="132775" y="0"/>
                      <a:pt x="246952" y="43557"/>
                      <a:pt x="334067" y="130672"/>
                    </a:cubicBezTo>
                    <a:cubicBezTo>
                      <a:pt x="421182" y="217787"/>
                      <a:pt x="464739" y="331964"/>
                      <a:pt x="464739" y="446142"/>
                    </a:cubicBezTo>
                    <a:lnTo>
                      <a:pt x="463903" y="463652"/>
                    </a:lnTo>
                    <a:close/>
                  </a:path>
                </a:pathLst>
              </a:custGeom>
              <a:solidFill>
                <a:schemeClr val="accent4">
                  <a:alpha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3" name="Freeform: Shape 32">
                <a:extLst>
                  <a:ext uri="{FF2B5EF4-FFF2-40B4-BE49-F238E27FC236}">
                    <a16:creationId xmlns="" xmlns:a16="http://schemas.microsoft.com/office/drawing/2014/main" id="{9C45F007-BD45-43C0-8579-5601F9CA7816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SpPr>
            <p:spPr>
              <a:xfrm rot="5400000" flipV="1">
                <a:off x="4432859" y="3200647"/>
                <a:ext cx="464739" cy="464739"/>
              </a:xfrm>
              <a:custGeom>
                <a:avLst/>
                <a:gdLst>
                  <a:gd name="connsiteX0" fmla="*/ 464132 w 464739"/>
                  <a:gd name="connsiteY0" fmla="*/ 463881 h 464739"/>
                  <a:gd name="connsiteX1" fmla="*/ 463891 w 464739"/>
                  <a:gd name="connsiteY1" fmla="*/ 463892 h 464739"/>
                  <a:gd name="connsiteX2" fmla="*/ 463880 w 464739"/>
                  <a:gd name="connsiteY2" fmla="*/ 464132 h 464739"/>
                  <a:gd name="connsiteX3" fmla="*/ 463651 w 464739"/>
                  <a:gd name="connsiteY3" fmla="*/ 463904 h 464739"/>
                  <a:gd name="connsiteX4" fmla="*/ 446142 w 464739"/>
                  <a:gd name="connsiteY4" fmla="*/ 464739 h 464739"/>
                  <a:gd name="connsiteX5" fmla="*/ 130673 w 464739"/>
                  <a:gd name="connsiteY5" fmla="*/ 334067 h 464739"/>
                  <a:gd name="connsiteX6" fmla="*/ 0 w 464739"/>
                  <a:gd name="connsiteY6" fmla="*/ 18597 h 464739"/>
                  <a:gd name="connsiteX7" fmla="*/ 836 w 464739"/>
                  <a:gd name="connsiteY7" fmla="*/ 1089 h 464739"/>
                  <a:gd name="connsiteX8" fmla="*/ 607 w 464739"/>
                  <a:gd name="connsiteY8" fmla="*/ 859 h 464739"/>
                  <a:gd name="connsiteX9" fmla="*/ 848 w 464739"/>
                  <a:gd name="connsiteY9" fmla="*/ 848 h 464739"/>
                  <a:gd name="connsiteX10" fmla="*/ 859 w 464739"/>
                  <a:gd name="connsiteY10" fmla="*/ 607 h 464739"/>
                  <a:gd name="connsiteX11" fmla="*/ 1089 w 464739"/>
                  <a:gd name="connsiteY11" fmla="*/ 836 h 464739"/>
                  <a:gd name="connsiteX12" fmla="*/ 18597 w 464739"/>
                  <a:gd name="connsiteY12" fmla="*/ 0 h 464739"/>
                  <a:gd name="connsiteX13" fmla="*/ 334067 w 464739"/>
                  <a:gd name="connsiteY13" fmla="*/ 130672 h 464739"/>
                  <a:gd name="connsiteX14" fmla="*/ 464739 w 464739"/>
                  <a:gd name="connsiteY14" fmla="*/ 446142 h 464739"/>
                  <a:gd name="connsiteX15" fmla="*/ 463903 w 464739"/>
                  <a:gd name="connsiteY15" fmla="*/ 463652 h 4647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64739" h="464739">
                    <a:moveTo>
                      <a:pt x="464132" y="463881"/>
                    </a:moveTo>
                    <a:lnTo>
                      <a:pt x="463891" y="463892"/>
                    </a:lnTo>
                    <a:lnTo>
                      <a:pt x="463880" y="464132"/>
                    </a:lnTo>
                    <a:lnTo>
                      <a:pt x="463651" y="463904"/>
                    </a:lnTo>
                    <a:lnTo>
                      <a:pt x="446142" y="464739"/>
                    </a:lnTo>
                    <a:cubicBezTo>
                      <a:pt x="331965" y="464739"/>
                      <a:pt x="217787" y="421182"/>
                      <a:pt x="130673" y="334067"/>
                    </a:cubicBezTo>
                    <a:cubicBezTo>
                      <a:pt x="43558" y="246953"/>
                      <a:pt x="1" y="132775"/>
                      <a:pt x="0" y="18597"/>
                    </a:cubicBezTo>
                    <a:lnTo>
                      <a:pt x="836" y="1089"/>
                    </a:lnTo>
                    <a:lnTo>
                      <a:pt x="607" y="859"/>
                    </a:lnTo>
                    <a:lnTo>
                      <a:pt x="848" y="848"/>
                    </a:lnTo>
                    <a:lnTo>
                      <a:pt x="859" y="607"/>
                    </a:lnTo>
                    <a:lnTo>
                      <a:pt x="1089" y="836"/>
                    </a:lnTo>
                    <a:lnTo>
                      <a:pt x="18597" y="0"/>
                    </a:lnTo>
                    <a:cubicBezTo>
                      <a:pt x="132775" y="0"/>
                      <a:pt x="246952" y="43557"/>
                      <a:pt x="334067" y="130672"/>
                    </a:cubicBezTo>
                    <a:cubicBezTo>
                      <a:pt x="421182" y="217787"/>
                      <a:pt x="464739" y="331964"/>
                      <a:pt x="464739" y="446142"/>
                    </a:cubicBezTo>
                    <a:lnTo>
                      <a:pt x="463903" y="463652"/>
                    </a:lnTo>
                    <a:close/>
                  </a:path>
                </a:pathLst>
              </a:custGeom>
              <a:solidFill>
                <a:schemeClr val="accent4">
                  <a:alpha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5" name="Group 24">
              <a:extLst>
                <a:ext uri="{FF2B5EF4-FFF2-40B4-BE49-F238E27FC236}">
                  <a16:creationId xmlns="" xmlns:a16="http://schemas.microsoft.com/office/drawing/2014/main" id="{97131E1B-CE62-4AB1-A2D9-02E823C9B32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GrpSpPr>
          <p:grpSpPr>
            <a:xfrm>
              <a:off x="5679979" y="2915338"/>
              <a:ext cx="1080000" cy="1080000"/>
              <a:chOff x="4497894" y="2998323"/>
              <a:chExt cx="1080000" cy="1080000"/>
            </a:xfrm>
          </p:grpSpPr>
          <p:grpSp>
            <p:nvGrpSpPr>
              <p:cNvPr id="26" name="Group 25">
                <a:extLst>
                  <a:ext uri="{FF2B5EF4-FFF2-40B4-BE49-F238E27FC236}">
                    <a16:creationId xmlns="" xmlns:a16="http://schemas.microsoft.com/office/drawing/2014/main" id="{745E8D88-C0BB-4D1C-B240-D441BBA6F7AC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Grp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GrpSpPr>
            <p:grpSpPr>
              <a:xfrm rot="13500000">
                <a:off x="4805524" y="2998323"/>
                <a:ext cx="464739" cy="1080000"/>
                <a:chOff x="4511184" y="2470620"/>
                <a:chExt cx="464739" cy="1080000"/>
              </a:xfrm>
            </p:grpSpPr>
            <p:sp>
              <p:nvSpPr>
                <p:cNvPr id="30" name="Freeform: Shape 29">
                  <a:extLst>
                    <a:ext uri="{FF2B5EF4-FFF2-40B4-BE49-F238E27FC236}">
                      <a16:creationId xmlns="" xmlns:a16="http://schemas.microsoft.com/office/drawing/2014/main" id="{AAB960BE-12F5-4ADA-AA9E-0EC54256411F}"/>
                    </a:ext>
                    <a:ext uri="{C183D7F6-B498-43B3-948B-1728B52AA6E4}">
                      <adec:decorative xmlns="" xmlns:adec="http://schemas.microsoft.com/office/drawing/2017/decorative" val="1"/>
                    </a:ext>
                  </a:extLst>
                </p:cNvPr>
                <p:cNvSpPr/>
                <p:nvPr>
                  <p:extLst>
                    <p:ext uri="{386F3935-93C4-4BCD-93E2-E3B085C9AB24}">
                      <p16:designElem xmlns="" xmlns:p16="http://schemas.microsoft.com/office/powerpoint/2015/main" val="1"/>
                    </p:ext>
                  </p:extLst>
                </p:nvPr>
              </p:nvSpPr>
              <p:spPr>
                <a:xfrm rot="2700000" flipH="1" flipV="1">
                  <a:off x="4511184" y="2990814"/>
                  <a:ext cx="464739" cy="464739"/>
                </a:xfrm>
                <a:custGeom>
                  <a:avLst/>
                  <a:gdLst>
                    <a:gd name="connsiteX0" fmla="*/ 464132 w 464739"/>
                    <a:gd name="connsiteY0" fmla="*/ 463881 h 464739"/>
                    <a:gd name="connsiteX1" fmla="*/ 463891 w 464739"/>
                    <a:gd name="connsiteY1" fmla="*/ 463892 h 464739"/>
                    <a:gd name="connsiteX2" fmla="*/ 463880 w 464739"/>
                    <a:gd name="connsiteY2" fmla="*/ 464132 h 464739"/>
                    <a:gd name="connsiteX3" fmla="*/ 463651 w 464739"/>
                    <a:gd name="connsiteY3" fmla="*/ 463904 h 464739"/>
                    <a:gd name="connsiteX4" fmla="*/ 446142 w 464739"/>
                    <a:gd name="connsiteY4" fmla="*/ 464739 h 464739"/>
                    <a:gd name="connsiteX5" fmla="*/ 130673 w 464739"/>
                    <a:gd name="connsiteY5" fmla="*/ 334067 h 464739"/>
                    <a:gd name="connsiteX6" fmla="*/ 0 w 464739"/>
                    <a:gd name="connsiteY6" fmla="*/ 18597 h 464739"/>
                    <a:gd name="connsiteX7" fmla="*/ 836 w 464739"/>
                    <a:gd name="connsiteY7" fmla="*/ 1089 h 464739"/>
                    <a:gd name="connsiteX8" fmla="*/ 607 w 464739"/>
                    <a:gd name="connsiteY8" fmla="*/ 859 h 464739"/>
                    <a:gd name="connsiteX9" fmla="*/ 848 w 464739"/>
                    <a:gd name="connsiteY9" fmla="*/ 848 h 464739"/>
                    <a:gd name="connsiteX10" fmla="*/ 859 w 464739"/>
                    <a:gd name="connsiteY10" fmla="*/ 607 h 464739"/>
                    <a:gd name="connsiteX11" fmla="*/ 1089 w 464739"/>
                    <a:gd name="connsiteY11" fmla="*/ 836 h 464739"/>
                    <a:gd name="connsiteX12" fmla="*/ 18597 w 464739"/>
                    <a:gd name="connsiteY12" fmla="*/ 0 h 464739"/>
                    <a:gd name="connsiteX13" fmla="*/ 334067 w 464739"/>
                    <a:gd name="connsiteY13" fmla="*/ 130672 h 464739"/>
                    <a:gd name="connsiteX14" fmla="*/ 464739 w 464739"/>
                    <a:gd name="connsiteY14" fmla="*/ 446142 h 464739"/>
                    <a:gd name="connsiteX15" fmla="*/ 463903 w 464739"/>
                    <a:gd name="connsiteY15" fmla="*/ 463652 h 46473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464739" h="464739">
                      <a:moveTo>
                        <a:pt x="464132" y="463881"/>
                      </a:moveTo>
                      <a:lnTo>
                        <a:pt x="463891" y="463892"/>
                      </a:lnTo>
                      <a:lnTo>
                        <a:pt x="463880" y="464132"/>
                      </a:lnTo>
                      <a:lnTo>
                        <a:pt x="463651" y="463904"/>
                      </a:lnTo>
                      <a:lnTo>
                        <a:pt x="446142" y="464739"/>
                      </a:lnTo>
                      <a:cubicBezTo>
                        <a:pt x="331965" y="464739"/>
                        <a:pt x="217787" y="421182"/>
                        <a:pt x="130673" y="334067"/>
                      </a:cubicBezTo>
                      <a:cubicBezTo>
                        <a:pt x="43558" y="246953"/>
                        <a:pt x="1" y="132775"/>
                        <a:pt x="0" y="18597"/>
                      </a:cubicBezTo>
                      <a:lnTo>
                        <a:pt x="836" y="1089"/>
                      </a:lnTo>
                      <a:lnTo>
                        <a:pt x="607" y="859"/>
                      </a:lnTo>
                      <a:lnTo>
                        <a:pt x="848" y="848"/>
                      </a:lnTo>
                      <a:lnTo>
                        <a:pt x="859" y="607"/>
                      </a:lnTo>
                      <a:lnTo>
                        <a:pt x="1089" y="836"/>
                      </a:lnTo>
                      <a:lnTo>
                        <a:pt x="18597" y="0"/>
                      </a:lnTo>
                      <a:cubicBezTo>
                        <a:pt x="132775" y="0"/>
                        <a:pt x="246952" y="43557"/>
                        <a:pt x="334067" y="130672"/>
                      </a:cubicBezTo>
                      <a:cubicBezTo>
                        <a:pt x="421182" y="217787"/>
                        <a:pt x="464739" y="331964"/>
                        <a:pt x="464739" y="446142"/>
                      </a:cubicBezTo>
                      <a:lnTo>
                        <a:pt x="463903" y="463652"/>
                      </a:lnTo>
                      <a:close/>
                    </a:path>
                  </a:pathLst>
                </a:cu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cxnSp>
              <p:nvCxnSpPr>
                <p:cNvPr id="31" name="Straight Connector 30">
                  <a:extLst>
                    <a:ext uri="{FF2B5EF4-FFF2-40B4-BE49-F238E27FC236}">
                      <a16:creationId xmlns="" xmlns:a16="http://schemas.microsoft.com/office/drawing/2014/main" id="{7E9BB9F7-7101-4BF3-9191-5893E4C582A5}"/>
                    </a:ext>
                    <a:ext uri="{C183D7F6-B498-43B3-948B-1728B52AA6E4}">
                      <adec:decorative xmlns="" xmlns:adec="http://schemas.microsoft.com/office/drawing/2017/decorative" val="1"/>
                    </a:ext>
                  </a:extLst>
                </p:cNvPr>
                <p:cNvCxnSpPr>
                  <a:cxnSpLocks/>
                </p:cNvCxnSpPr>
                <p:nvPr>
                  <p:extLst>
                    <p:ext uri="{386F3935-93C4-4BCD-93E2-E3B085C9AB24}">
                      <p16:designElem xmlns="" xmlns:p16="http://schemas.microsoft.com/office/powerpoint/2015/main" val="1"/>
                    </p:ext>
                  </p:extLst>
                </p:nvPr>
              </p:nvCxnSpPr>
              <p:spPr>
                <a:xfrm flipV="1">
                  <a:off x="4742369" y="2470620"/>
                  <a:ext cx="0" cy="10800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7" name="Group 26">
                <a:extLst>
                  <a:ext uri="{FF2B5EF4-FFF2-40B4-BE49-F238E27FC236}">
                    <a16:creationId xmlns="" xmlns:a16="http://schemas.microsoft.com/office/drawing/2014/main" id="{D0710A9C-48A5-404F-9EC4-D486FCDFDAB1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Grp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GrpSpPr>
            <p:grpSpPr>
              <a:xfrm rot="8100000" flipH="1">
                <a:off x="4542572" y="2998323"/>
                <a:ext cx="464739" cy="1080000"/>
                <a:chOff x="4511184" y="2470620"/>
                <a:chExt cx="464739" cy="1080000"/>
              </a:xfrm>
            </p:grpSpPr>
            <p:sp>
              <p:nvSpPr>
                <p:cNvPr id="28" name="Freeform: Shape 27">
                  <a:extLst>
                    <a:ext uri="{FF2B5EF4-FFF2-40B4-BE49-F238E27FC236}">
                      <a16:creationId xmlns="" xmlns:a16="http://schemas.microsoft.com/office/drawing/2014/main" id="{5111EC00-4B3D-478C-AD25-F35644013ECD}"/>
                    </a:ext>
                    <a:ext uri="{C183D7F6-B498-43B3-948B-1728B52AA6E4}">
                      <adec:decorative xmlns="" xmlns:adec="http://schemas.microsoft.com/office/drawing/2017/decorative" val="1"/>
                    </a:ext>
                  </a:extLst>
                </p:cNvPr>
                <p:cNvSpPr/>
                <p:nvPr>
                  <p:extLst>
                    <p:ext uri="{386F3935-93C4-4BCD-93E2-E3B085C9AB24}">
                      <p16:designElem xmlns="" xmlns:p16="http://schemas.microsoft.com/office/powerpoint/2015/main" val="1"/>
                    </p:ext>
                  </p:extLst>
                </p:nvPr>
              </p:nvSpPr>
              <p:spPr>
                <a:xfrm rot="2700000" flipH="1" flipV="1">
                  <a:off x="4511184" y="2990814"/>
                  <a:ext cx="464739" cy="464739"/>
                </a:xfrm>
                <a:custGeom>
                  <a:avLst/>
                  <a:gdLst>
                    <a:gd name="connsiteX0" fmla="*/ 464132 w 464739"/>
                    <a:gd name="connsiteY0" fmla="*/ 463881 h 464739"/>
                    <a:gd name="connsiteX1" fmla="*/ 463891 w 464739"/>
                    <a:gd name="connsiteY1" fmla="*/ 463892 h 464739"/>
                    <a:gd name="connsiteX2" fmla="*/ 463880 w 464739"/>
                    <a:gd name="connsiteY2" fmla="*/ 464132 h 464739"/>
                    <a:gd name="connsiteX3" fmla="*/ 463651 w 464739"/>
                    <a:gd name="connsiteY3" fmla="*/ 463904 h 464739"/>
                    <a:gd name="connsiteX4" fmla="*/ 446142 w 464739"/>
                    <a:gd name="connsiteY4" fmla="*/ 464739 h 464739"/>
                    <a:gd name="connsiteX5" fmla="*/ 130673 w 464739"/>
                    <a:gd name="connsiteY5" fmla="*/ 334067 h 464739"/>
                    <a:gd name="connsiteX6" fmla="*/ 0 w 464739"/>
                    <a:gd name="connsiteY6" fmla="*/ 18597 h 464739"/>
                    <a:gd name="connsiteX7" fmla="*/ 836 w 464739"/>
                    <a:gd name="connsiteY7" fmla="*/ 1089 h 464739"/>
                    <a:gd name="connsiteX8" fmla="*/ 607 w 464739"/>
                    <a:gd name="connsiteY8" fmla="*/ 859 h 464739"/>
                    <a:gd name="connsiteX9" fmla="*/ 848 w 464739"/>
                    <a:gd name="connsiteY9" fmla="*/ 848 h 464739"/>
                    <a:gd name="connsiteX10" fmla="*/ 859 w 464739"/>
                    <a:gd name="connsiteY10" fmla="*/ 607 h 464739"/>
                    <a:gd name="connsiteX11" fmla="*/ 1089 w 464739"/>
                    <a:gd name="connsiteY11" fmla="*/ 836 h 464739"/>
                    <a:gd name="connsiteX12" fmla="*/ 18597 w 464739"/>
                    <a:gd name="connsiteY12" fmla="*/ 0 h 464739"/>
                    <a:gd name="connsiteX13" fmla="*/ 334067 w 464739"/>
                    <a:gd name="connsiteY13" fmla="*/ 130672 h 464739"/>
                    <a:gd name="connsiteX14" fmla="*/ 464739 w 464739"/>
                    <a:gd name="connsiteY14" fmla="*/ 446142 h 464739"/>
                    <a:gd name="connsiteX15" fmla="*/ 463903 w 464739"/>
                    <a:gd name="connsiteY15" fmla="*/ 463652 h 46473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464739" h="464739">
                      <a:moveTo>
                        <a:pt x="464132" y="463881"/>
                      </a:moveTo>
                      <a:lnTo>
                        <a:pt x="463891" y="463892"/>
                      </a:lnTo>
                      <a:lnTo>
                        <a:pt x="463880" y="464132"/>
                      </a:lnTo>
                      <a:lnTo>
                        <a:pt x="463651" y="463904"/>
                      </a:lnTo>
                      <a:lnTo>
                        <a:pt x="446142" y="464739"/>
                      </a:lnTo>
                      <a:cubicBezTo>
                        <a:pt x="331965" y="464739"/>
                        <a:pt x="217787" y="421182"/>
                        <a:pt x="130673" y="334067"/>
                      </a:cubicBezTo>
                      <a:cubicBezTo>
                        <a:pt x="43558" y="246953"/>
                        <a:pt x="1" y="132775"/>
                        <a:pt x="0" y="18597"/>
                      </a:cubicBezTo>
                      <a:lnTo>
                        <a:pt x="836" y="1089"/>
                      </a:lnTo>
                      <a:lnTo>
                        <a:pt x="607" y="859"/>
                      </a:lnTo>
                      <a:lnTo>
                        <a:pt x="848" y="848"/>
                      </a:lnTo>
                      <a:lnTo>
                        <a:pt x="859" y="607"/>
                      </a:lnTo>
                      <a:lnTo>
                        <a:pt x="1089" y="836"/>
                      </a:lnTo>
                      <a:lnTo>
                        <a:pt x="18597" y="0"/>
                      </a:lnTo>
                      <a:cubicBezTo>
                        <a:pt x="132775" y="0"/>
                        <a:pt x="246952" y="43557"/>
                        <a:pt x="334067" y="130672"/>
                      </a:cubicBezTo>
                      <a:cubicBezTo>
                        <a:pt x="421182" y="217787"/>
                        <a:pt x="464739" y="331964"/>
                        <a:pt x="464739" y="446142"/>
                      </a:cubicBezTo>
                      <a:lnTo>
                        <a:pt x="463903" y="463652"/>
                      </a:lnTo>
                      <a:close/>
                    </a:path>
                  </a:pathLst>
                </a:cu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cxnSp>
              <p:nvCxnSpPr>
                <p:cNvPr id="29" name="Straight Connector 28">
                  <a:extLst>
                    <a:ext uri="{FF2B5EF4-FFF2-40B4-BE49-F238E27FC236}">
                      <a16:creationId xmlns="" xmlns:a16="http://schemas.microsoft.com/office/drawing/2014/main" id="{350412DA-ED08-4AFA-AED3-DFB42655D4B6}"/>
                    </a:ext>
                    <a:ext uri="{C183D7F6-B498-43B3-948B-1728B52AA6E4}">
                      <adec:decorative xmlns="" xmlns:adec="http://schemas.microsoft.com/office/drawing/2017/decorative" val="1"/>
                    </a:ext>
                  </a:extLst>
                </p:cNvPr>
                <p:cNvCxnSpPr>
                  <a:cxnSpLocks/>
                </p:cNvCxnSpPr>
                <p:nvPr>
                  <p:extLst>
                    <p:ext uri="{386F3935-93C4-4BCD-93E2-E3B085C9AB24}">
                      <p16:designElem xmlns="" xmlns:p16="http://schemas.microsoft.com/office/powerpoint/2015/main" val="1"/>
                    </p:ext>
                  </p:extLst>
                </p:nvPr>
              </p:nvCxnSpPr>
              <p:spPr>
                <a:xfrm flipV="1">
                  <a:off x="4742369" y="2470620"/>
                  <a:ext cx="0" cy="10800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35" name="Rectangle 34">
            <a:extLst>
              <a:ext uri="{FF2B5EF4-FFF2-40B4-BE49-F238E27FC236}">
                <a16:creationId xmlns="" xmlns:a16="http://schemas.microsoft.com/office/drawing/2014/main" id="{8036B80B-269D-4F02-9EF9-A6A4E917B38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654794" y="0"/>
            <a:ext cx="5537206" cy="6858000"/>
          </a:xfrm>
          <a:prstGeom prst="rect">
            <a:avLst/>
          </a:prstGeom>
          <a:solidFill>
            <a:schemeClr val="bg1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alpha val="20000"/>
                </a:schemeClr>
              </a:solidFill>
            </a:endParaRPr>
          </a:p>
        </p:txBody>
      </p:sp>
      <p:pic>
        <p:nvPicPr>
          <p:cNvPr id="5" name="Symbol zastępczy zawartości 4" descr="Obraz zawierający Kubeł na śmieci, kosz, pojemnik, Hermetyzacja odpadów&#10;&#10;Opis wygenerowany automatycznie">
            <a:extLst>
              <a:ext uri="{FF2B5EF4-FFF2-40B4-BE49-F238E27FC236}">
                <a16:creationId xmlns="" xmlns:a16="http://schemas.microsoft.com/office/drawing/2014/main" id="{EBF6140E-70A5-15AA-FB94-0F3F70333FC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495499" y="540032"/>
            <a:ext cx="3858878" cy="5778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073564153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F840471E-87F9-662B-C79B-CCAD240D0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Wrzucamy:                nie wrzucamy: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80193CAF-E1C1-5A18-E944-817E00E0691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359410" indent="-359410"/>
            <a:r>
              <a:rPr lang="pl-PL" dirty="0">
                <a:solidFill>
                  <a:srgbClr val="FFFFFF">
                    <a:alpha val="70000"/>
                  </a:srgbClr>
                </a:solidFill>
              </a:rPr>
              <a:t>Popiół ze spalania materiałów opałowych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="" xmlns:a16="http://schemas.microsoft.com/office/drawing/2014/main" id="{689D6228-F5B3-D750-EF12-244AEA205C6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359410" indent="-359410"/>
            <a:r>
              <a:rPr lang="pl-PL" dirty="0">
                <a:solidFill>
                  <a:srgbClr val="FFFFFF">
                    <a:alpha val="70000"/>
                  </a:srgbClr>
                </a:solidFill>
              </a:rPr>
              <a:t>Gorącego popiołu</a:t>
            </a:r>
          </a:p>
        </p:txBody>
      </p:sp>
    </p:spTree>
    <p:extLst>
      <p:ext uri="{BB962C8B-B14F-4D97-AF65-F5344CB8AC3E}">
        <p14:creationId xmlns="" xmlns:p14="http://schemas.microsoft.com/office/powerpoint/2010/main" val="3115113872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FDC3E848-B030-A181-ED9E-5D92702ED0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4468" y="2805625"/>
            <a:ext cx="10026650" cy="2744991"/>
          </a:xfrm>
        </p:spPr>
        <p:txBody>
          <a:bodyPr>
            <a:normAutofit/>
          </a:bodyPr>
          <a:lstStyle/>
          <a:p>
            <a:r>
              <a:rPr lang="pl-PL" sz="4400" dirty="0"/>
              <a:t>Koniec! Dziękuję za uwagę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C5C57279-D7DA-4B82-975C-34F70D9537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07898" y="5376557"/>
            <a:ext cx="3711091" cy="736547"/>
          </a:xfrm>
        </p:spPr>
        <p:txBody>
          <a:bodyPr/>
          <a:lstStyle/>
          <a:p>
            <a:pPr marL="0" indent="0">
              <a:buNone/>
            </a:pPr>
            <a:r>
              <a:rPr lang="pl-PL" dirty="0">
                <a:solidFill>
                  <a:srgbClr val="FFFFFF">
                    <a:alpha val="70000"/>
                  </a:srgbClr>
                </a:solidFill>
              </a:rPr>
              <a:t> Wiktoria Rutkowska 1A</a:t>
            </a:r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3632648459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="" xmlns:a16="http://schemas.microsoft.com/office/drawing/2014/main" id="{DB66C9CD-6BF4-44CA-8078-0BB81908076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=""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="" xmlns:a16="http://schemas.microsoft.com/office/drawing/2014/main" id="{0243C37C-4035-8F0B-E9AA-A668CC2C96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0000" y="540032"/>
            <a:ext cx="4426782" cy="1331605"/>
          </a:xfrm>
        </p:spPr>
        <p:txBody>
          <a:bodyPr vert="horz" lIns="0" tIns="0" rIns="0" bIns="0" rtlCol="0" anchor="b" anchorCtr="0">
            <a:normAutofit/>
          </a:bodyPr>
          <a:lstStyle/>
          <a:p>
            <a:pPr algn="ctr"/>
            <a:r>
              <a:rPr lang="en-US"/>
              <a:t>Co to jest recykling?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="" xmlns:a16="http://schemas.microsoft.com/office/drawing/2014/main" id="{77C6DF49-CBE3-4038-AC78-35DE4FD7CE8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>
            <a:off x="3023391" y="2310207"/>
            <a:ext cx="54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DC17909F-7460-AA65-8804-B4B1DDF58B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80000" y="2759076"/>
            <a:ext cx="4460874" cy="3009899"/>
          </a:xfrm>
        </p:spPr>
        <p:txBody>
          <a:bodyPr vert="horz" lIns="0" tIns="0" rIns="0" bIns="0" rtlCol="0" anchor="t" anchorCtr="0">
            <a:normAutofit/>
          </a:bodyPr>
          <a:lstStyle/>
          <a:p>
            <a:pPr marL="359410" indent="-359410"/>
            <a:r>
              <a:rPr lang="en-US"/>
              <a:t> proces przetwarzania odpadów (przemysłowych lub domowych) z produktów wycofanych z eksploatacji, w celu ponownego wprowadzenia do obiegu niektórych materiałów i użycia ich do produkcji nowych produktów.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AA11AC2B-E0EE-4BB9-8BC1-EC5DA9DBEE3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654794" y="0"/>
            <a:ext cx="5537206" cy="6858000"/>
          </a:xfrm>
          <a:prstGeom prst="rect">
            <a:avLst/>
          </a:prstGeom>
          <a:solidFill>
            <a:schemeClr val="bg1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alpha val="20000"/>
                </a:schemeClr>
              </a:solidFill>
            </a:endParaRPr>
          </a:p>
        </p:txBody>
      </p:sp>
      <p:pic>
        <p:nvPicPr>
          <p:cNvPr id="5" name="Symbol zastępczy obrazu 4" descr="Obraz zawierający kreskówka, Kubeł na śmieci&#10;&#10;Opis wygenerowany automatycznie">
            <a:extLst>
              <a:ext uri="{FF2B5EF4-FFF2-40B4-BE49-F238E27FC236}">
                <a16:creationId xmlns="" xmlns:a16="http://schemas.microsoft.com/office/drawing/2014/main" id="{8E3C63F0-77E5-F6FD-BB3E-7038D33B830C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7637" r="7637"/>
          <a:stretch/>
        </p:blipFill>
        <p:spPr>
          <a:xfrm>
            <a:off x="7198864" y="1322598"/>
            <a:ext cx="4452148" cy="421286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285650194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9">
            <a:extLst>
              <a:ext uri="{FF2B5EF4-FFF2-40B4-BE49-F238E27FC236}">
                <a16:creationId xmlns="" xmlns:a16="http://schemas.microsoft.com/office/drawing/2014/main" id="{DB66C9CD-6BF4-44CA-8078-0BB81908076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=""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="" xmlns:a16="http://schemas.microsoft.com/office/drawing/2014/main" id="{779A10CF-84BC-655A-0085-812640E943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0000" y="540032"/>
            <a:ext cx="4426782" cy="1331605"/>
          </a:xfrm>
        </p:spPr>
        <p:txBody>
          <a:bodyPr vert="horz" lIns="0" tIns="0" rIns="0" bIns="0" rtlCol="0" anchor="b" anchorCtr="0">
            <a:normAutofit/>
          </a:bodyPr>
          <a:lstStyle/>
          <a:p>
            <a:pPr algn="ctr"/>
            <a:r>
              <a:rPr lang="en-US" dirty="0"/>
              <a:t>Co </a:t>
            </a:r>
            <a:r>
              <a:rPr lang="en-US" dirty="0" err="1"/>
              <a:t>idzie</a:t>
            </a:r>
            <a:r>
              <a:rPr lang="en-US" dirty="0"/>
              <a:t> do </a:t>
            </a:r>
            <a:r>
              <a:rPr lang="en-US" dirty="0" err="1"/>
              <a:t>recyklingu</a:t>
            </a:r>
            <a:r>
              <a:rPr lang="en-US" dirty="0"/>
              <a:t>?</a:t>
            </a:r>
          </a:p>
        </p:txBody>
      </p:sp>
      <p:cxnSp>
        <p:nvCxnSpPr>
          <p:cNvPr id="11" name="Straight Connector 11">
            <a:extLst>
              <a:ext uri="{FF2B5EF4-FFF2-40B4-BE49-F238E27FC236}">
                <a16:creationId xmlns="" xmlns:a16="http://schemas.microsoft.com/office/drawing/2014/main" id="{77C6DF49-CBE3-4038-AC78-35DE4FD7CE8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>
            <a:off x="3023391" y="2310207"/>
            <a:ext cx="54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ymbol zastępczy tekstu 3">
            <a:extLst>
              <a:ext uri="{FF2B5EF4-FFF2-40B4-BE49-F238E27FC236}">
                <a16:creationId xmlns="" xmlns:a16="http://schemas.microsoft.com/office/drawing/2014/main" id="{8780DDCF-7919-FE77-451F-0ECDE04352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80000" y="2759076"/>
            <a:ext cx="4460874" cy="3009899"/>
          </a:xfrm>
        </p:spPr>
        <p:txBody>
          <a:bodyPr vert="horz" lIns="0" tIns="0" rIns="0" bIns="0" rtlCol="0" anchor="t" anchorCtr="0">
            <a:normAutofit fontScale="92500"/>
          </a:bodyPr>
          <a:lstStyle/>
          <a:p>
            <a:r>
              <a:rPr lang="en-US" dirty="0"/>
              <a:t>Do </a:t>
            </a:r>
            <a:r>
              <a:rPr lang="en-US" dirty="0" err="1" smtClean="0"/>
              <a:t>recyklingu</a:t>
            </a:r>
            <a:r>
              <a:rPr lang="pl-PL" dirty="0" smtClean="0"/>
              <a:t> </a:t>
            </a:r>
            <a:r>
              <a:rPr lang="en-US" dirty="0" smtClean="0"/>
              <a:t>zaliczamy</a:t>
            </a:r>
            <a:r>
              <a:rPr lang="en-US" dirty="0"/>
              <a:t>:                </a:t>
            </a:r>
            <a:r>
              <a:rPr lang="pl-PL" dirty="0" smtClean="0"/>
              <a:t>                                 </a:t>
            </a:r>
            <a:r>
              <a:rPr lang="en-US" dirty="0"/>
              <a:t>  - </a:t>
            </a:r>
            <a:r>
              <a:rPr lang="en-US" dirty="0" err="1"/>
              <a:t>szkło</a:t>
            </a:r>
            <a:r>
              <a:rPr lang="en-US" dirty="0"/>
              <a:t>                                                   - </a:t>
            </a:r>
            <a:r>
              <a:rPr lang="en-US" dirty="0" err="1"/>
              <a:t>metale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towrzywa</a:t>
            </a:r>
            <a:r>
              <a:rPr lang="en-US" dirty="0"/>
              <a:t> </a:t>
            </a:r>
            <a:r>
              <a:rPr lang="en-US" dirty="0" err="1"/>
              <a:t>sztuczne</a:t>
            </a:r>
            <a:r>
              <a:rPr lang="en-US" dirty="0"/>
              <a:t>                   -papier                                               - </a:t>
            </a:r>
            <a:r>
              <a:rPr lang="en-US" dirty="0" err="1"/>
              <a:t>odpady</a:t>
            </a:r>
            <a:r>
              <a:rPr lang="en-US" dirty="0"/>
              <a:t> </a:t>
            </a:r>
            <a:r>
              <a:rPr lang="en-US" dirty="0" err="1"/>
              <a:t>zmieszane</a:t>
            </a:r>
            <a:r>
              <a:rPr lang="en-US" dirty="0"/>
              <a:t>                        - </a:t>
            </a:r>
            <a:r>
              <a:rPr lang="en-US" dirty="0" err="1"/>
              <a:t>odpady</a:t>
            </a:r>
            <a:r>
              <a:rPr lang="en-US" dirty="0"/>
              <a:t> </a:t>
            </a:r>
            <a:r>
              <a:rPr lang="en-US" dirty="0" err="1"/>
              <a:t>ulegające</a:t>
            </a:r>
            <a:r>
              <a:rPr lang="en-US" dirty="0"/>
              <a:t> </a:t>
            </a:r>
            <a:r>
              <a:rPr lang="en-US" dirty="0" err="1"/>
              <a:t>biodegracji</a:t>
            </a:r>
            <a:r>
              <a:rPr lang="en-US" dirty="0"/>
              <a:t>                 - </a:t>
            </a:r>
            <a:r>
              <a:rPr lang="en-US" dirty="0" err="1"/>
              <a:t>popiół</a:t>
            </a:r>
            <a:endParaRPr lang="en-US" dirty="0">
              <a:solidFill>
                <a:srgbClr val="FFFFFF">
                  <a:alpha val="70000"/>
                </a:srgbClr>
              </a:solidFill>
            </a:endParaRPr>
          </a:p>
        </p:txBody>
      </p:sp>
      <p:sp>
        <p:nvSpPr>
          <p:cNvPr id="13" name="Rectangle 13">
            <a:extLst>
              <a:ext uri="{FF2B5EF4-FFF2-40B4-BE49-F238E27FC236}">
                <a16:creationId xmlns="" xmlns:a16="http://schemas.microsoft.com/office/drawing/2014/main" id="{AA11AC2B-E0EE-4BB9-8BC1-EC5DA9DBEE3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654794" y="0"/>
            <a:ext cx="5537206" cy="6858000"/>
          </a:xfrm>
          <a:prstGeom prst="rect">
            <a:avLst/>
          </a:prstGeom>
          <a:solidFill>
            <a:schemeClr val="bg1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alpha val="20000"/>
                </a:schemeClr>
              </a:solidFill>
            </a:endParaRPr>
          </a:p>
        </p:txBody>
      </p:sp>
      <p:pic>
        <p:nvPicPr>
          <p:cNvPr id="5" name="Symbol zastępczy obrazu 4" descr="Obraz zawierający pojemnik, kosz, Kubeł na śmieci, Hermetyzacja odpadów&#10;&#10;Opis wygenerowany automatycznie">
            <a:extLst>
              <a:ext uri="{FF2B5EF4-FFF2-40B4-BE49-F238E27FC236}">
                <a16:creationId xmlns="" xmlns:a16="http://schemas.microsoft.com/office/drawing/2014/main" id="{CB3BA161-9752-066D-C4CC-ACB943D9FD48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11648" r="11648"/>
          <a:stretch/>
        </p:blipFill>
        <p:spPr>
          <a:xfrm>
            <a:off x="7198864" y="1322625"/>
            <a:ext cx="4452148" cy="421281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623271968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="" xmlns:a16="http://schemas.microsoft.com/office/drawing/2014/main" id="{DB66C9CD-6BF4-44CA-8078-0BB81908076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=""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="" xmlns:a16="http://schemas.microsoft.com/office/drawing/2014/main" id="{1B4B96E8-AF85-FF95-BAF7-E2C6A283DB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0000" y="540032"/>
            <a:ext cx="4426782" cy="1331605"/>
          </a:xfrm>
        </p:spPr>
        <p:txBody>
          <a:bodyPr vert="horz" lIns="0" tIns="0" rIns="0" bIns="0" rtlCol="0" anchor="b" anchorCtr="0">
            <a:normAutofit/>
          </a:bodyPr>
          <a:lstStyle/>
          <a:p>
            <a:pPr algn="ctr"/>
            <a:r>
              <a:rPr lang="en-US"/>
              <a:t>Czy recykling to odzysk?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="" xmlns:a16="http://schemas.microsoft.com/office/drawing/2014/main" id="{77C6DF49-CBE3-4038-AC78-35DE4FD7CE8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>
            <a:off x="3023391" y="2310207"/>
            <a:ext cx="54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ymbol zastępczy tekstu 3">
            <a:extLst>
              <a:ext uri="{FF2B5EF4-FFF2-40B4-BE49-F238E27FC236}">
                <a16:creationId xmlns="" xmlns:a16="http://schemas.microsoft.com/office/drawing/2014/main" id="{DF6F67E7-13C8-CE3D-C991-EAF2F53730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80000" y="2759076"/>
            <a:ext cx="4460874" cy="3009899"/>
          </a:xfrm>
        </p:spPr>
        <p:txBody>
          <a:bodyPr vert="horz" lIns="0" tIns="0" rIns="0" bIns="0" rtlCol="0" anchor="t" anchorCtr="0">
            <a:normAutofit/>
          </a:bodyPr>
          <a:lstStyle/>
          <a:p>
            <a:pPr>
              <a:lnSpc>
                <a:spcPct val="115000"/>
              </a:lnSpc>
            </a:pPr>
            <a:r>
              <a:rPr lang="en-US" sz="1400"/>
              <a:t>Recykling często mylony jest z odzyskiem. Trzeba jednak zaznaczyć, że oba te procesy polegają na czymś innym, a recykling to jeden z etapów odzysku. Recykling może dotyczyć różnych substancji, np. </a:t>
            </a:r>
            <a:r>
              <a:rPr lang="en-US" sz="1400" b="1"/>
              <a:t>recykling metali to powtórne przetworzenie przedmiotów w celu uzyskania metali, które mogą zostać wykorzystane ponownie</a:t>
            </a:r>
            <a:r>
              <a:rPr lang="en-US" sz="1400"/>
              <a:t>. Recykling odpadów zawsze jest odzyskiem, natomiast odzysk nie zawsze jest recyklingiem, ponieważ polega jedynie na odzyskaniu np. metali, lecz nie gwarantuje ich dalszego przetworzenia.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="" xmlns:a16="http://schemas.microsoft.com/office/drawing/2014/main" id="{AA11AC2B-E0EE-4BB9-8BC1-EC5DA9DBEE3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654794" y="0"/>
            <a:ext cx="5537206" cy="6858000"/>
          </a:xfrm>
          <a:prstGeom prst="rect">
            <a:avLst/>
          </a:prstGeom>
          <a:solidFill>
            <a:schemeClr val="bg1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alpha val="20000"/>
                </a:schemeClr>
              </a:solidFill>
            </a:endParaRPr>
          </a:p>
        </p:txBody>
      </p:sp>
      <p:pic>
        <p:nvPicPr>
          <p:cNvPr id="5" name="Symbol zastępczy obrazu 4" descr="Obraz zawierający osoba, paznokieć, palec, zegarek&#10;&#10;Opis wygenerowany automatycznie">
            <a:extLst>
              <a:ext uri="{FF2B5EF4-FFF2-40B4-BE49-F238E27FC236}">
                <a16:creationId xmlns="" xmlns:a16="http://schemas.microsoft.com/office/drawing/2014/main" id="{2DBAD6F3-B3C4-F30A-FECF-8E7E8BE2BD84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2"/>
          <a:srcRect l="16265" r="5650"/>
          <a:stretch/>
        </p:blipFill>
        <p:spPr>
          <a:xfrm>
            <a:off x="7198864" y="1967980"/>
            <a:ext cx="4452148" cy="292210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054961927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8" name="Straight Connector 10">
            <a:extLst>
              <a:ext uri="{FF2B5EF4-FFF2-40B4-BE49-F238E27FC236}">
                <a16:creationId xmlns="" xmlns:a16="http://schemas.microsoft.com/office/drawing/2014/main" id="{701C0CAB-6A03-4C6A-9FAA-21984775362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>
            <a:off x="5826000" y="3690871"/>
            <a:ext cx="54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9" name="Group 12">
            <a:extLst>
              <a:ext uri="{FF2B5EF4-FFF2-40B4-BE49-F238E27FC236}">
                <a16:creationId xmlns="" xmlns:a16="http://schemas.microsoft.com/office/drawing/2014/main" id="{F982E0B2-AA9C-441C-A08E-A9DF9CF1211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9728046" y="4869342"/>
            <a:ext cx="1623711" cy="630920"/>
            <a:chOff x="9588346" y="4824892"/>
            <a:chExt cx="1623711" cy="630920"/>
          </a:xfrm>
        </p:grpSpPr>
        <p:sp>
          <p:nvSpPr>
            <p:cNvPr id="14" name="Freeform: Shape 13">
              <a:extLst>
                <a:ext uri="{FF2B5EF4-FFF2-40B4-BE49-F238E27FC236}">
                  <a16:creationId xmlns="" xmlns:a16="http://schemas.microsoft.com/office/drawing/2014/main" id="{A4A2E074-C10D-4C57-AB72-B631E4D7710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 rot="2700000" flipH="1">
              <a:off x="10267789" y="4452443"/>
              <a:ext cx="571820" cy="1316717"/>
            </a:xfrm>
            <a:custGeom>
              <a:avLst/>
              <a:gdLst>
                <a:gd name="connsiteX0" fmla="*/ 282417 w 571820"/>
                <a:gd name="connsiteY0" fmla="*/ 0 h 1316717"/>
                <a:gd name="connsiteX1" fmla="*/ 285910 w 571820"/>
                <a:gd name="connsiteY1" fmla="*/ 3175 h 1316717"/>
                <a:gd name="connsiteX2" fmla="*/ 287393 w 571820"/>
                <a:gd name="connsiteY2" fmla="*/ 1827 h 1316717"/>
                <a:gd name="connsiteX3" fmla="*/ 289403 w 571820"/>
                <a:gd name="connsiteY3" fmla="*/ 0 h 1316717"/>
                <a:gd name="connsiteX4" fmla="*/ 289403 w 571820"/>
                <a:gd name="connsiteY4" fmla="*/ 6349 h 1316717"/>
                <a:gd name="connsiteX5" fmla="*/ 309203 w 571820"/>
                <a:gd name="connsiteY5" fmla="*/ 24345 h 1316717"/>
                <a:gd name="connsiteX6" fmla="*/ 571820 w 571820"/>
                <a:gd name="connsiteY6" fmla="*/ 658359 h 1316717"/>
                <a:gd name="connsiteX7" fmla="*/ 309203 w 571820"/>
                <a:gd name="connsiteY7" fmla="*/ 1292372 h 1316717"/>
                <a:gd name="connsiteX8" fmla="*/ 289403 w 571820"/>
                <a:gd name="connsiteY8" fmla="*/ 1310368 h 1316717"/>
                <a:gd name="connsiteX9" fmla="*/ 289403 w 571820"/>
                <a:gd name="connsiteY9" fmla="*/ 1316717 h 1316717"/>
                <a:gd name="connsiteX10" fmla="*/ 287393 w 571820"/>
                <a:gd name="connsiteY10" fmla="*/ 1314890 h 1316717"/>
                <a:gd name="connsiteX11" fmla="*/ 285910 w 571820"/>
                <a:gd name="connsiteY11" fmla="*/ 1313542 h 1316717"/>
                <a:gd name="connsiteX12" fmla="*/ 282417 w 571820"/>
                <a:gd name="connsiteY12" fmla="*/ 1316717 h 1316717"/>
                <a:gd name="connsiteX13" fmla="*/ 282417 w 571820"/>
                <a:gd name="connsiteY13" fmla="*/ 1310367 h 1316717"/>
                <a:gd name="connsiteX14" fmla="*/ 262617 w 571820"/>
                <a:gd name="connsiteY14" fmla="*/ 1292372 h 1316717"/>
                <a:gd name="connsiteX15" fmla="*/ 0 w 571820"/>
                <a:gd name="connsiteY15" fmla="*/ 658358 h 1316717"/>
                <a:gd name="connsiteX16" fmla="*/ 262617 w 571820"/>
                <a:gd name="connsiteY16" fmla="*/ 24345 h 1316717"/>
                <a:gd name="connsiteX17" fmla="*/ 282417 w 571820"/>
                <a:gd name="connsiteY17" fmla="*/ 6349 h 13167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571820" h="1316717">
                  <a:moveTo>
                    <a:pt x="282417" y="0"/>
                  </a:moveTo>
                  <a:lnTo>
                    <a:pt x="285910" y="3175"/>
                  </a:lnTo>
                  <a:lnTo>
                    <a:pt x="287393" y="1827"/>
                  </a:lnTo>
                  <a:lnTo>
                    <a:pt x="289403" y="0"/>
                  </a:lnTo>
                  <a:lnTo>
                    <a:pt x="289403" y="6349"/>
                  </a:lnTo>
                  <a:lnTo>
                    <a:pt x="309203" y="24345"/>
                  </a:lnTo>
                  <a:cubicBezTo>
                    <a:pt x="471461" y="186603"/>
                    <a:pt x="571820" y="410761"/>
                    <a:pt x="571820" y="658359"/>
                  </a:cubicBezTo>
                  <a:cubicBezTo>
                    <a:pt x="571820" y="905956"/>
                    <a:pt x="471461" y="1130114"/>
                    <a:pt x="309203" y="1292372"/>
                  </a:cubicBezTo>
                  <a:lnTo>
                    <a:pt x="289403" y="1310368"/>
                  </a:lnTo>
                  <a:lnTo>
                    <a:pt x="289403" y="1316717"/>
                  </a:lnTo>
                  <a:lnTo>
                    <a:pt x="287393" y="1314890"/>
                  </a:lnTo>
                  <a:lnTo>
                    <a:pt x="285910" y="1313542"/>
                  </a:lnTo>
                  <a:lnTo>
                    <a:pt x="282417" y="1316717"/>
                  </a:lnTo>
                  <a:lnTo>
                    <a:pt x="282417" y="1310367"/>
                  </a:lnTo>
                  <a:lnTo>
                    <a:pt x="262617" y="1292372"/>
                  </a:lnTo>
                  <a:cubicBezTo>
                    <a:pt x="100359" y="1130113"/>
                    <a:pt x="0" y="905956"/>
                    <a:pt x="0" y="658358"/>
                  </a:cubicBezTo>
                  <a:cubicBezTo>
                    <a:pt x="0" y="410761"/>
                    <a:pt x="100359" y="186603"/>
                    <a:pt x="262617" y="24345"/>
                  </a:cubicBezTo>
                  <a:lnTo>
                    <a:pt x="282417" y="6349"/>
                  </a:lnTo>
                  <a:close/>
                </a:path>
              </a:pathLst>
            </a:custGeom>
            <a:solidFill>
              <a:schemeClr val="accent4">
                <a:alpha val="4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" name="Group 14">
              <a:extLst>
                <a:ext uri="{FF2B5EF4-FFF2-40B4-BE49-F238E27FC236}">
                  <a16:creationId xmlns="" xmlns:a16="http://schemas.microsoft.com/office/drawing/2014/main" id="{0B037EB3-1772-4BA8-A95A-E5DBDFEA32B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GrpSpPr>
          <p:grpSpPr>
            <a:xfrm rot="2700000" flipH="1">
              <a:off x="10112436" y="4359902"/>
              <a:ext cx="571820" cy="1620000"/>
              <a:chOff x="8482785" y="4330454"/>
              <a:chExt cx="571820" cy="1620000"/>
            </a:xfrm>
          </p:grpSpPr>
          <p:sp>
            <p:nvSpPr>
              <p:cNvPr id="16" name="Freeform: Shape 15">
                <a:extLst>
                  <a:ext uri="{FF2B5EF4-FFF2-40B4-BE49-F238E27FC236}">
                    <a16:creationId xmlns="" xmlns:a16="http://schemas.microsoft.com/office/drawing/2014/main" id="{A1F47AC1-63D0-47F3-9728-1A0A0543494B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SpPr>
            <p:spPr>
              <a:xfrm>
                <a:off x="8482785" y="4333632"/>
                <a:ext cx="571820" cy="1311956"/>
              </a:xfrm>
              <a:custGeom>
                <a:avLst/>
                <a:gdLst>
                  <a:gd name="connsiteX0" fmla="*/ 282417 w 571820"/>
                  <a:gd name="connsiteY0" fmla="*/ 0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289403 w 571820"/>
                  <a:gd name="connsiteY4" fmla="*/ 6349 h 1316717"/>
                  <a:gd name="connsiteX5" fmla="*/ 309203 w 571820"/>
                  <a:gd name="connsiteY5" fmla="*/ 24345 h 1316717"/>
                  <a:gd name="connsiteX6" fmla="*/ 571820 w 571820"/>
                  <a:gd name="connsiteY6" fmla="*/ 658359 h 1316717"/>
                  <a:gd name="connsiteX7" fmla="*/ 309203 w 571820"/>
                  <a:gd name="connsiteY7" fmla="*/ 1292372 h 1316717"/>
                  <a:gd name="connsiteX8" fmla="*/ 289403 w 571820"/>
                  <a:gd name="connsiteY8" fmla="*/ 1310368 h 1316717"/>
                  <a:gd name="connsiteX9" fmla="*/ 289403 w 571820"/>
                  <a:gd name="connsiteY9" fmla="*/ 1316717 h 1316717"/>
                  <a:gd name="connsiteX10" fmla="*/ 287393 w 571820"/>
                  <a:gd name="connsiteY10" fmla="*/ 1314890 h 1316717"/>
                  <a:gd name="connsiteX11" fmla="*/ 285910 w 571820"/>
                  <a:gd name="connsiteY11" fmla="*/ 1313542 h 1316717"/>
                  <a:gd name="connsiteX12" fmla="*/ 282417 w 571820"/>
                  <a:gd name="connsiteY12" fmla="*/ 1316717 h 1316717"/>
                  <a:gd name="connsiteX13" fmla="*/ 282417 w 571820"/>
                  <a:gd name="connsiteY13" fmla="*/ 1310367 h 1316717"/>
                  <a:gd name="connsiteX14" fmla="*/ 262617 w 571820"/>
                  <a:gd name="connsiteY14" fmla="*/ 1292372 h 1316717"/>
                  <a:gd name="connsiteX15" fmla="*/ 0 w 571820"/>
                  <a:gd name="connsiteY15" fmla="*/ 658358 h 1316717"/>
                  <a:gd name="connsiteX16" fmla="*/ 262617 w 571820"/>
                  <a:gd name="connsiteY16" fmla="*/ 24345 h 1316717"/>
                  <a:gd name="connsiteX17" fmla="*/ 282417 w 571820"/>
                  <a:gd name="connsiteY17" fmla="*/ 6349 h 1316717"/>
                  <a:gd name="connsiteX0" fmla="*/ 282417 w 571820"/>
                  <a:gd name="connsiteY0" fmla="*/ 6349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289403 w 571820"/>
                  <a:gd name="connsiteY4" fmla="*/ 6349 h 1316717"/>
                  <a:gd name="connsiteX5" fmla="*/ 309203 w 571820"/>
                  <a:gd name="connsiteY5" fmla="*/ 24345 h 1316717"/>
                  <a:gd name="connsiteX6" fmla="*/ 571820 w 571820"/>
                  <a:gd name="connsiteY6" fmla="*/ 658359 h 1316717"/>
                  <a:gd name="connsiteX7" fmla="*/ 309203 w 571820"/>
                  <a:gd name="connsiteY7" fmla="*/ 1292372 h 1316717"/>
                  <a:gd name="connsiteX8" fmla="*/ 289403 w 571820"/>
                  <a:gd name="connsiteY8" fmla="*/ 1310368 h 1316717"/>
                  <a:gd name="connsiteX9" fmla="*/ 289403 w 571820"/>
                  <a:gd name="connsiteY9" fmla="*/ 1316717 h 1316717"/>
                  <a:gd name="connsiteX10" fmla="*/ 287393 w 571820"/>
                  <a:gd name="connsiteY10" fmla="*/ 1314890 h 1316717"/>
                  <a:gd name="connsiteX11" fmla="*/ 285910 w 571820"/>
                  <a:gd name="connsiteY11" fmla="*/ 1313542 h 1316717"/>
                  <a:gd name="connsiteX12" fmla="*/ 282417 w 571820"/>
                  <a:gd name="connsiteY12" fmla="*/ 1316717 h 1316717"/>
                  <a:gd name="connsiteX13" fmla="*/ 282417 w 571820"/>
                  <a:gd name="connsiteY13" fmla="*/ 1310367 h 1316717"/>
                  <a:gd name="connsiteX14" fmla="*/ 262617 w 571820"/>
                  <a:gd name="connsiteY14" fmla="*/ 1292372 h 1316717"/>
                  <a:gd name="connsiteX15" fmla="*/ 0 w 571820"/>
                  <a:gd name="connsiteY15" fmla="*/ 658358 h 1316717"/>
                  <a:gd name="connsiteX16" fmla="*/ 262617 w 571820"/>
                  <a:gd name="connsiteY16" fmla="*/ 24345 h 1316717"/>
                  <a:gd name="connsiteX17" fmla="*/ 282417 w 571820"/>
                  <a:gd name="connsiteY17" fmla="*/ 6349 h 1316717"/>
                  <a:gd name="connsiteX0" fmla="*/ 262617 w 571820"/>
                  <a:gd name="connsiteY0" fmla="*/ 24345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289403 w 571820"/>
                  <a:gd name="connsiteY4" fmla="*/ 6349 h 1316717"/>
                  <a:gd name="connsiteX5" fmla="*/ 309203 w 571820"/>
                  <a:gd name="connsiteY5" fmla="*/ 24345 h 1316717"/>
                  <a:gd name="connsiteX6" fmla="*/ 571820 w 571820"/>
                  <a:gd name="connsiteY6" fmla="*/ 658359 h 1316717"/>
                  <a:gd name="connsiteX7" fmla="*/ 309203 w 571820"/>
                  <a:gd name="connsiteY7" fmla="*/ 1292372 h 1316717"/>
                  <a:gd name="connsiteX8" fmla="*/ 289403 w 571820"/>
                  <a:gd name="connsiteY8" fmla="*/ 1310368 h 1316717"/>
                  <a:gd name="connsiteX9" fmla="*/ 289403 w 571820"/>
                  <a:gd name="connsiteY9" fmla="*/ 1316717 h 1316717"/>
                  <a:gd name="connsiteX10" fmla="*/ 287393 w 571820"/>
                  <a:gd name="connsiteY10" fmla="*/ 1314890 h 1316717"/>
                  <a:gd name="connsiteX11" fmla="*/ 285910 w 571820"/>
                  <a:gd name="connsiteY11" fmla="*/ 1313542 h 1316717"/>
                  <a:gd name="connsiteX12" fmla="*/ 282417 w 571820"/>
                  <a:gd name="connsiteY12" fmla="*/ 1316717 h 1316717"/>
                  <a:gd name="connsiteX13" fmla="*/ 282417 w 571820"/>
                  <a:gd name="connsiteY13" fmla="*/ 1310367 h 1316717"/>
                  <a:gd name="connsiteX14" fmla="*/ 262617 w 571820"/>
                  <a:gd name="connsiteY14" fmla="*/ 1292372 h 1316717"/>
                  <a:gd name="connsiteX15" fmla="*/ 0 w 571820"/>
                  <a:gd name="connsiteY15" fmla="*/ 658358 h 1316717"/>
                  <a:gd name="connsiteX16" fmla="*/ 262617 w 571820"/>
                  <a:gd name="connsiteY16" fmla="*/ 24345 h 1316717"/>
                  <a:gd name="connsiteX0" fmla="*/ 262617 w 571820"/>
                  <a:gd name="connsiteY0" fmla="*/ 24345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309203 w 571820"/>
                  <a:gd name="connsiteY4" fmla="*/ 24345 h 1316717"/>
                  <a:gd name="connsiteX5" fmla="*/ 571820 w 571820"/>
                  <a:gd name="connsiteY5" fmla="*/ 658359 h 1316717"/>
                  <a:gd name="connsiteX6" fmla="*/ 309203 w 571820"/>
                  <a:gd name="connsiteY6" fmla="*/ 1292372 h 1316717"/>
                  <a:gd name="connsiteX7" fmla="*/ 289403 w 571820"/>
                  <a:gd name="connsiteY7" fmla="*/ 1310368 h 1316717"/>
                  <a:gd name="connsiteX8" fmla="*/ 289403 w 571820"/>
                  <a:gd name="connsiteY8" fmla="*/ 1316717 h 1316717"/>
                  <a:gd name="connsiteX9" fmla="*/ 287393 w 571820"/>
                  <a:gd name="connsiteY9" fmla="*/ 1314890 h 1316717"/>
                  <a:gd name="connsiteX10" fmla="*/ 285910 w 571820"/>
                  <a:gd name="connsiteY10" fmla="*/ 1313542 h 1316717"/>
                  <a:gd name="connsiteX11" fmla="*/ 282417 w 571820"/>
                  <a:gd name="connsiteY11" fmla="*/ 1316717 h 1316717"/>
                  <a:gd name="connsiteX12" fmla="*/ 282417 w 571820"/>
                  <a:gd name="connsiteY12" fmla="*/ 1310367 h 1316717"/>
                  <a:gd name="connsiteX13" fmla="*/ 262617 w 571820"/>
                  <a:gd name="connsiteY13" fmla="*/ 1292372 h 1316717"/>
                  <a:gd name="connsiteX14" fmla="*/ 0 w 571820"/>
                  <a:gd name="connsiteY14" fmla="*/ 658358 h 1316717"/>
                  <a:gd name="connsiteX15" fmla="*/ 262617 w 571820"/>
                  <a:gd name="connsiteY15" fmla="*/ 24345 h 1316717"/>
                  <a:gd name="connsiteX0" fmla="*/ 262617 w 571820"/>
                  <a:gd name="connsiteY0" fmla="*/ 22518 h 1314890"/>
                  <a:gd name="connsiteX1" fmla="*/ 285910 w 571820"/>
                  <a:gd name="connsiteY1" fmla="*/ 1348 h 1314890"/>
                  <a:gd name="connsiteX2" fmla="*/ 287393 w 571820"/>
                  <a:gd name="connsiteY2" fmla="*/ 0 h 1314890"/>
                  <a:gd name="connsiteX3" fmla="*/ 309203 w 571820"/>
                  <a:gd name="connsiteY3" fmla="*/ 22518 h 1314890"/>
                  <a:gd name="connsiteX4" fmla="*/ 571820 w 571820"/>
                  <a:gd name="connsiteY4" fmla="*/ 656532 h 1314890"/>
                  <a:gd name="connsiteX5" fmla="*/ 309203 w 571820"/>
                  <a:gd name="connsiteY5" fmla="*/ 1290545 h 1314890"/>
                  <a:gd name="connsiteX6" fmla="*/ 289403 w 571820"/>
                  <a:gd name="connsiteY6" fmla="*/ 1308541 h 1314890"/>
                  <a:gd name="connsiteX7" fmla="*/ 289403 w 571820"/>
                  <a:gd name="connsiteY7" fmla="*/ 1314890 h 1314890"/>
                  <a:gd name="connsiteX8" fmla="*/ 287393 w 571820"/>
                  <a:gd name="connsiteY8" fmla="*/ 1313063 h 1314890"/>
                  <a:gd name="connsiteX9" fmla="*/ 285910 w 571820"/>
                  <a:gd name="connsiteY9" fmla="*/ 1311715 h 1314890"/>
                  <a:gd name="connsiteX10" fmla="*/ 282417 w 571820"/>
                  <a:gd name="connsiteY10" fmla="*/ 1314890 h 1314890"/>
                  <a:gd name="connsiteX11" fmla="*/ 282417 w 571820"/>
                  <a:gd name="connsiteY11" fmla="*/ 1308540 h 1314890"/>
                  <a:gd name="connsiteX12" fmla="*/ 262617 w 571820"/>
                  <a:gd name="connsiteY12" fmla="*/ 1290545 h 1314890"/>
                  <a:gd name="connsiteX13" fmla="*/ 0 w 571820"/>
                  <a:gd name="connsiteY13" fmla="*/ 656531 h 1314890"/>
                  <a:gd name="connsiteX14" fmla="*/ 262617 w 571820"/>
                  <a:gd name="connsiteY14" fmla="*/ 22518 h 1314890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85910 w 571820"/>
                  <a:gd name="connsiteY8" fmla="*/ 1310367 h 1313542"/>
                  <a:gd name="connsiteX9" fmla="*/ 282417 w 571820"/>
                  <a:gd name="connsiteY9" fmla="*/ 1313542 h 1313542"/>
                  <a:gd name="connsiteX10" fmla="*/ 282417 w 571820"/>
                  <a:gd name="connsiteY10" fmla="*/ 1307192 h 1313542"/>
                  <a:gd name="connsiteX11" fmla="*/ 262617 w 571820"/>
                  <a:gd name="connsiteY11" fmla="*/ 1289197 h 1313542"/>
                  <a:gd name="connsiteX12" fmla="*/ 0 w 571820"/>
                  <a:gd name="connsiteY12" fmla="*/ 655183 h 1313542"/>
                  <a:gd name="connsiteX13" fmla="*/ 262617 w 571820"/>
                  <a:gd name="connsiteY13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85910 w 571820"/>
                  <a:gd name="connsiteY8" fmla="*/ 1310367 h 1313542"/>
                  <a:gd name="connsiteX9" fmla="*/ 282417 w 571820"/>
                  <a:gd name="connsiteY9" fmla="*/ 1313542 h 1313542"/>
                  <a:gd name="connsiteX10" fmla="*/ 262617 w 571820"/>
                  <a:gd name="connsiteY10" fmla="*/ 1289197 h 1313542"/>
                  <a:gd name="connsiteX11" fmla="*/ 0 w 571820"/>
                  <a:gd name="connsiteY11" fmla="*/ 655183 h 1313542"/>
                  <a:gd name="connsiteX12" fmla="*/ 262617 w 571820"/>
                  <a:gd name="connsiteY12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85910 w 571820"/>
                  <a:gd name="connsiteY8" fmla="*/ 1310367 h 1313542"/>
                  <a:gd name="connsiteX9" fmla="*/ 262617 w 571820"/>
                  <a:gd name="connsiteY9" fmla="*/ 1289197 h 1313542"/>
                  <a:gd name="connsiteX10" fmla="*/ 0 w 571820"/>
                  <a:gd name="connsiteY10" fmla="*/ 655183 h 1313542"/>
                  <a:gd name="connsiteX11" fmla="*/ 262617 w 571820"/>
                  <a:gd name="connsiteY11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62617 w 571820"/>
                  <a:gd name="connsiteY8" fmla="*/ 1289197 h 1313542"/>
                  <a:gd name="connsiteX9" fmla="*/ 0 w 571820"/>
                  <a:gd name="connsiteY9" fmla="*/ 655183 h 1313542"/>
                  <a:gd name="connsiteX10" fmla="*/ 262617 w 571820"/>
                  <a:gd name="connsiteY10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62617 w 571820"/>
                  <a:gd name="connsiteY7" fmla="*/ 1289197 h 1313542"/>
                  <a:gd name="connsiteX8" fmla="*/ 0 w 571820"/>
                  <a:gd name="connsiteY8" fmla="*/ 655183 h 1313542"/>
                  <a:gd name="connsiteX9" fmla="*/ 262617 w 571820"/>
                  <a:gd name="connsiteY9" fmla="*/ 21170 h 1313542"/>
                  <a:gd name="connsiteX0" fmla="*/ 262617 w 571820"/>
                  <a:gd name="connsiteY0" fmla="*/ 21170 h 1364739"/>
                  <a:gd name="connsiteX1" fmla="*/ 285910 w 571820"/>
                  <a:gd name="connsiteY1" fmla="*/ 0 h 1364739"/>
                  <a:gd name="connsiteX2" fmla="*/ 309203 w 571820"/>
                  <a:gd name="connsiteY2" fmla="*/ 21170 h 1364739"/>
                  <a:gd name="connsiteX3" fmla="*/ 571820 w 571820"/>
                  <a:gd name="connsiteY3" fmla="*/ 655184 h 1364739"/>
                  <a:gd name="connsiteX4" fmla="*/ 309203 w 571820"/>
                  <a:gd name="connsiteY4" fmla="*/ 1289197 h 1364739"/>
                  <a:gd name="connsiteX5" fmla="*/ 289403 w 571820"/>
                  <a:gd name="connsiteY5" fmla="*/ 1307193 h 1364739"/>
                  <a:gd name="connsiteX6" fmla="*/ 177485 w 571820"/>
                  <a:gd name="connsiteY6" fmla="*/ 1364739 h 1364739"/>
                  <a:gd name="connsiteX7" fmla="*/ 262617 w 571820"/>
                  <a:gd name="connsiteY7" fmla="*/ 1289197 h 1364739"/>
                  <a:gd name="connsiteX8" fmla="*/ 0 w 571820"/>
                  <a:gd name="connsiteY8" fmla="*/ 655183 h 1364739"/>
                  <a:gd name="connsiteX9" fmla="*/ 262617 w 571820"/>
                  <a:gd name="connsiteY9" fmla="*/ 21170 h 1364739"/>
                  <a:gd name="connsiteX0" fmla="*/ 262617 w 571820"/>
                  <a:gd name="connsiteY0" fmla="*/ 21170 h 1364739"/>
                  <a:gd name="connsiteX1" fmla="*/ 285910 w 571820"/>
                  <a:gd name="connsiteY1" fmla="*/ 0 h 1364739"/>
                  <a:gd name="connsiteX2" fmla="*/ 309203 w 571820"/>
                  <a:gd name="connsiteY2" fmla="*/ 21170 h 1364739"/>
                  <a:gd name="connsiteX3" fmla="*/ 571820 w 571820"/>
                  <a:gd name="connsiteY3" fmla="*/ 655184 h 1364739"/>
                  <a:gd name="connsiteX4" fmla="*/ 309203 w 571820"/>
                  <a:gd name="connsiteY4" fmla="*/ 1289197 h 1364739"/>
                  <a:gd name="connsiteX5" fmla="*/ 285832 w 571820"/>
                  <a:gd name="connsiteY5" fmla="*/ 1311956 h 1364739"/>
                  <a:gd name="connsiteX6" fmla="*/ 177485 w 571820"/>
                  <a:gd name="connsiteY6" fmla="*/ 1364739 h 1364739"/>
                  <a:gd name="connsiteX7" fmla="*/ 262617 w 571820"/>
                  <a:gd name="connsiteY7" fmla="*/ 1289197 h 1364739"/>
                  <a:gd name="connsiteX8" fmla="*/ 0 w 571820"/>
                  <a:gd name="connsiteY8" fmla="*/ 655183 h 1364739"/>
                  <a:gd name="connsiteX9" fmla="*/ 262617 w 571820"/>
                  <a:gd name="connsiteY9" fmla="*/ 21170 h 1364739"/>
                  <a:gd name="connsiteX0" fmla="*/ 262617 w 571820"/>
                  <a:gd name="connsiteY0" fmla="*/ 21170 h 1311956"/>
                  <a:gd name="connsiteX1" fmla="*/ 285910 w 571820"/>
                  <a:gd name="connsiteY1" fmla="*/ 0 h 1311956"/>
                  <a:gd name="connsiteX2" fmla="*/ 309203 w 571820"/>
                  <a:gd name="connsiteY2" fmla="*/ 21170 h 1311956"/>
                  <a:gd name="connsiteX3" fmla="*/ 571820 w 571820"/>
                  <a:gd name="connsiteY3" fmla="*/ 655184 h 1311956"/>
                  <a:gd name="connsiteX4" fmla="*/ 309203 w 571820"/>
                  <a:gd name="connsiteY4" fmla="*/ 1289197 h 1311956"/>
                  <a:gd name="connsiteX5" fmla="*/ 285832 w 571820"/>
                  <a:gd name="connsiteY5" fmla="*/ 1311956 h 1311956"/>
                  <a:gd name="connsiteX6" fmla="*/ 262617 w 571820"/>
                  <a:gd name="connsiteY6" fmla="*/ 1289197 h 1311956"/>
                  <a:gd name="connsiteX7" fmla="*/ 0 w 571820"/>
                  <a:gd name="connsiteY7" fmla="*/ 655183 h 1311956"/>
                  <a:gd name="connsiteX8" fmla="*/ 262617 w 571820"/>
                  <a:gd name="connsiteY8" fmla="*/ 21170 h 13119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71820" h="1311956">
                    <a:moveTo>
                      <a:pt x="262617" y="21170"/>
                    </a:moveTo>
                    <a:lnTo>
                      <a:pt x="285910" y="0"/>
                    </a:lnTo>
                    <a:lnTo>
                      <a:pt x="309203" y="21170"/>
                    </a:lnTo>
                    <a:cubicBezTo>
                      <a:pt x="471461" y="183428"/>
                      <a:pt x="571820" y="407586"/>
                      <a:pt x="571820" y="655184"/>
                    </a:cubicBezTo>
                    <a:cubicBezTo>
                      <a:pt x="571820" y="902781"/>
                      <a:pt x="471461" y="1126939"/>
                      <a:pt x="309203" y="1289197"/>
                    </a:cubicBezTo>
                    <a:lnTo>
                      <a:pt x="285832" y="1311956"/>
                    </a:lnTo>
                    <a:lnTo>
                      <a:pt x="262617" y="1289197"/>
                    </a:lnTo>
                    <a:cubicBezTo>
                      <a:pt x="100359" y="1126938"/>
                      <a:pt x="0" y="902781"/>
                      <a:pt x="0" y="655183"/>
                    </a:cubicBezTo>
                    <a:cubicBezTo>
                      <a:pt x="0" y="407586"/>
                      <a:pt x="100359" y="183428"/>
                      <a:pt x="262617" y="21170"/>
                    </a:cubicBez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7" name="Straight Connector 16">
                <a:extLst>
                  <a:ext uri="{FF2B5EF4-FFF2-40B4-BE49-F238E27FC236}">
                    <a16:creationId xmlns="" xmlns:a16="http://schemas.microsoft.com/office/drawing/2014/main" id="{803A57D6-0C36-4560-A08A-16768551EF6F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CxnSpPr>
                <a:cxnSpLocks/>
              </p:cNvCxnSpPr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CxnSpPr>
            <p:spPr>
              <a:xfrm>
                <a:off x="8768695" y="4330454"/>
                <a:ext cx="0" cy="1620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 useBgFill="1">
        <p:nvSpPr>
          <p:cNvPr id="40" name="Rectangle 18">
            <a:extLst>
              <a:ext uri="{FF2B5EF4-FFF2-40B4-BE49-F238E27FC236}">
                <a16:creationId xmlns="" xmlns:a16="http://schemas.microsoft.com/office/drawing/2014/main" id="{3011B0B3-5679-4759-90B8-3B908C4CBD2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=""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="" xmlns:a16="http://schemas.microsoft.com/office/drawing/2014/main" id="{45156D90-8AB5-7A70-F5D8-7AEEBA9029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5851" y="1089025"/>
            <a:ext cx="4451349" cy="1532951"/>
          </a:xfrm>
        </p:spPr>
        <p:txBody>
          <a:bodyPr vert="horz" lIns="0" tIns="0" rIns="0" bIns="0" rtlCol="0" anchor="b" anchorCtr="0">
            <a:normAutofit/>
          </a:bodyPr>
          <a:lstStyle/>
          <a:p>
            <a:pPr algn="ctr"/>
            <a:r>
              <a:rPr lang="en-US"/>
              <a:t>SZKŁO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="" xmlns:a16="http://schemas.microsoft.com/office/drawing/2014/main" id="{B1BF3306-A164-CCE1-2031-FD476B0598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85850" y="4248000"/>
            <a:ext cx="4451349" cy="1520975"/>
          </a:xfrm>
        </p:spPr>
        <p:txBody>
          <a:bodyPr vert="horz" lIns="0" tIns="0" rIns="0" bIns="0" rtlCol="0" anchor="t" anchorCtr="0">
            <a:normAutofit/>
          </a:bodyPr>
          <a:lstStyle/>
          <a:p>
            <a:pPr algn="ctr"/>
            <a:r>
              <a:rPr lang="en-US" sz="2400" i="1"/>
              <a:t>Co wrzucamy, a co nie?</a:t>
            </a:r>
          </a:p>
        </p:txBody>
      </p:sp>
      <p:grpSp>
        <p:nvGrpSpPr>
          <p:cNvPr id="41" name="Group 20">
            <a:extLst>
              <a:ext uri="{FF2B5EF4-FFF2-40B4-BE49-F238E27FC236}">
                <a16:creationId xmlns="" xmlns:a16="http://schemas.microsoft.com/office/drawing/2014/main" id="{49E013D9-9421-47E7-9080-30F6E544BE4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2200275" y="2840038"/>
            <a:ext cx="2216150" cy="1177924"/>
            <a:chOff x="4987925" y="2840038"/>
            <a:chExt cx="2216150" cy="1177924"/>
          </a:xfrm>
        </p:grpSpPr>
        <p:sp>
          <p:nvSpPr>
            <p:cNvPr id="22" name="Rectangle 21">
              <a:extLst>
                <a:ext uri="{FF2B5EF4-FFF2-40B4-BE49-F238E27FC236}">
                  <a16:creationId xmlns="" xmlns:a16="http://schemas.microsoft.com/office/drawing/2014/main" id="{9109F7CF-3139-48B9-AF7B-9BD2941A8DB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4987925" y="2840038"/>
              <a:ext cx="2216150" cy="1177924"/>
            </a:xfrm>
            <a:prstGeom prst="rect">
              <a:avLst/>
            </a:prstGeom>
            <a:solidFill>
              <a:schemeClr val="bg2">
                <a:alpha val="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="" xmlns:a16="http://schemas.microsoft.com/office/drawing/2014/main" id="{15A838F8-C7B5-4988-81A9-B02E6C8F9B7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5750208" y="2992877"/>
              <a:ext cx="972458" cy="919518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="" xmlns:a16="http://schemas.microsoft.com/office/drawing/2014/main" id="{85B86A1A-402F-4AE2-B5E6-B8A5FB16CD4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 flipH="1">
              <a:off x="5469335" y="2992877"/>
              <a:ext cx="972458" cy="919518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25" name="Group 24">
              <a:extLst>
                <a:ext uri="{FF2B5EF4-FFF2-40B4-BE49-F238E27FC236}">
                  <a16:creationId xmlns="" xmlns:a16="http://schemas.microsoft.com/office/drawing/2014/main" id="{44A0542D-9B1C-46B1-82B5-54470B697F1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GrpSpPr>
          <p:grpSpPr>
            <a:xfrm>
              <a:off x="5614944" y="3117662"/>
              <a:ext cx="1009280" cy="464739"/>
              <a:chOff x="4432859" y="3200647"/>
              <a:chExt cx="1009280" cy="464739"/>
            </a:xfrm>
          </p:grpSpPr>
          <p:sp>
            <p:nvSpPr>
              <p:cNvPr id="33" name="Freeform: Shape 32">
                <a:extLst>
                  <a:ext uri="{FF2B5EF4-FFF2-40B4-BE49-F238E27FC236}">
                    <a16:creationId xmlns="" xmlns:a16="http://schemas.microsoft.com/office/drawing/2014/main" id="{F3AFD408-F48C-4C50-8D5E-5DD627179939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SpPr>
            <p:spPr>
              <a:xfrm rot="16200000" flipH="1" flipV="1">
                <a:off x="4977400" y="3200647"/>
                <a:ext cx="464739" cy="464739"/>
              </a:xfrm>
              <a:custGeom>
                <a:avLst/>
                <a:gdLst>
                  <a:gd name="connsiteX0" fmla="*/ 464132 w 464739"/>
                  <a:gd name="connsiteY0" fmla="*/ 463881 h 464739"/>
                  <a:gd name="connsiteX1" fmla="*/ 463891 w 464739"/>
                  <a:gd name="connsiteY1" fmla="*/ 463892 h 464739"/>
                  <a:gd name="connsiteX2" fmla="*/ 463880 w 464739"/>
                  <a:gd name="connsiteY2" fmla="*/ 464132 h 464739"/>
                  <a:gd name="connsiteX3" fmla="*/ 463651 w 464739"/>
                  <a:gd name="connsiteY3" fmla="*/ 463904 h 464739"/>
                  <a:gd name="connsiteX4" fmla="*/ 446142 w 464739"/>
                  <a:gd name="connsiteY4" fmla="*/ 464739 h 464739"/>
                  <a:gd name="connsiteX5" fmla="*/ 130673 w 464739"/>
                  <a:gd name="connsiteY5" fmla="*/ 334067 h 464739"/>
                  <a:gd name="connsiteX6" fmla="*/ 0 w 464739"/>
                  <a:gd name="connsiteY6" fmla="*/ 18597 h 464739"/>
                  <a:gd name="connsiteX7" fmla="*/ 836 w 464739"/>
                  <a:gd name="connsiteY7" fmla="*/ 1089 h 464739"/>
                  <a:gd name="connsiteX8" fmla="*/ 607 w 464739"/>
                  <a:gd name="connsiteY8" fmla="*/ 859 h 464739"/>
                  <a:gd name="connsiteX9" fmla="*/ 848 w 464739"/>
                  <a:gd name="connsiteY9" fmla="*/ 848 h 464739"/>
                  <a:gd name="connsiteX10" fmla="*/ 859 w 464739"/>
                  <a:gd name="connsiteY10" fmla="*/ 607 h 464739"/>
                  <a:gd name="connsiteX11" fmla="*/ 1089 w 464739"/>
                  <a:gd name="connsiteY11" fmla="*/ 836 h 464739"/>
                  <a:gd name="connsiteX12" fmla="*/ 18597 w 464739"/>
                  <a:gd name="connsiteY12" fmla="*/ 0 h 464739"/>
                  <a:gd name="connsiteX13" fmla="*/ 334067 w 464739"/>
                  <a:gd name="connsiteY13" fmla="*/ 130672 h 464739"/>
                  <a:gd name="connsiteX14" fmla="*/ 464739 w 464739"/>
                  <a:gd name="connsiteY14" fmla="*/ 446142 h 464739"/>
                  <a:gd name="connsiteX15" fmla="*/ 463903 w 464739"/>
                  <a:gd name="connsiteY15" fmla="*/ 463652 h 4647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64739" h="464739">
                    <a:moveTo>
                      <a:pt x="464132" y="463881"/>
                    </a:moveTo>
                    <a:lnTo>
                      <a:pt x="463891" y="463892"/>
                    </a:lnTo>
                    <a:lnTo>
                      <a:pt x="463880" y="464132"/>
                    </a:lnTo>
                    <a:lnTo>
                      <a:pt x="463651" y="463904"/>
                    </a:lnTo>
                    <a:lnTo>
                      <a:pt x="446142" y="464739"/>
                    </a:lnTo>
                    <a:cubicBezTo>
                      <a:pt x="331965" y="464739"/>
                      <a:pt x="217787" y="421182"/>
                      <a:pt x="130673" y="334067"/>
                    </a:cubicBezTo>
                    <a:cubicBezTo>
                      <a:pt x="43558" y="246953"/>
                      <a:pt x="1" y="132775"/>
                      <a:pt x="0" y="18597"/>
                    </a:cubicBezTo>
                    <a:lnTo>
                      <a:pt x="836" y="1089"/>
                    </a:lnTo>
                    <a:lnTo>
                      <a:pt x="607" y="859"/>
                    </a:lnTo>
                    <a:lnTo>
                      <a:pt x="848" y="848"/>
                    </a:lnTo>
                    <a:lnTo>
                      <a:pt x="859" y="607"/>
                    </a:lnTo>
                    <a:lnTo>
                      <a:pt x="1089" y="836"/>
                    </a:lnTo>
                    <a:lnTo>
                      <a:pt x="18597" y="0"/>
                    </a:lnTo>
                    <a:cubicBezTo>
                      <a:pt x="132775" y="0"/>
                      <a:pt x="246952" y="43557"/>
                      <a:pt x="334067" y="130672"/>
                    </a:cubicBezTo>
                    <a:cubicBezTo>
                      <a:pt x="421182" y="217787"/>
                      <a:pt x="464739" y="331964"/>
                      <a:pt x="464739" y="446142"/>
                    </a:cubicBezTo>
                    <a:lnTo>
                      <a:pt x="463903" y="463652"/>
                    </a:lnTo>
                    <a:close/>
                  </a:path>
                </a:pathLst>
              </a:custGeom>
              <a:solidFill>
                <a:schemeClr val="accent4">
                  <a:alpha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4" name="Freeform: Shape 33">
                <a:extLst>
                  <a:ext uri="{FF2B5EF4-FFF2-40B4-BE49-F238E27FC236}">
                    <a16:creationId xmlns="" xmlns:a16="http://schemas.microsoft.com/office/drawing/2014/main" id="{9C45F007-BD45-43C0-8579-5601F9CA7816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SpPr>
            <p:spPr>
              <a:xfrm rot="5400000" flipV="1">
                <a:off x="4432859" y="3200647"/>
                <a:ext cx="464739" cy="464739"/>
              </a:xfrm>
              <a:custGeom>
                <a:avLst/>
                <a:gdLst>
                  <a:gd name="connsiteX0" fmla="*/ 464132 w 464739"/>
                  <a:gd name="connsiteY0" fmla="*/ 463881 h 464739"/>
                  <a:gd name="connsiteX1" fmla="*/ 463891 w 464739"/>
                  <a:gd name="connsiteY1" fmla="*/ 463892 h 464739"/>
                  <a:gd name="connsiteX2" fmla="*/ 463880 w 464739"/>
                  <a:gd name="connsiteY2" fmla="*/ 464132 h 464739"/>
                  <a:gd name="connsiteX3" fmla="*/ 463651 w 464739"/>
                  <a:gd name="connsiteY3" fmla="*/ 463904 h 464739"/>
                  <a:gd name="connsiteX4" fmla="*/ 446142 w 464739"/>
                  <a:gd name="connsiteY4" fmla="*/ 464739 h 464739"/>
                  <a:gd name="connsiteX5" fmla="*/ 130673 w 464739"/>
                  <a:gd name="connsiteY5" fmla="*/ 334067 h 464739"/>
                  <a:gd name="connsiteX6" fmla="*/ 0 w 464739"/>
                  <a:gd name="connsiteY6" fmla="*/ 18597 h 464739"/>
                  <a:gd name="connsiteX7" fmla="*/ 836 w 464739"/>
                  <a:gd name="connsiteY7" fmla="*/ 1089 h 464739"/>
                  <a:gd name="connsiteX8" fmla="*/ 607 w 464739"/>
                  <a:gd name="connsiteY8" fmla="*/ 859 h 464739"/>
                  <a:gd name="connsiteX9" fmla="*/ 848 w 464739"/>
                  <a:gd name="connsiteY9" fmla="*/ 848 h 464739"/>
                  <a:gd name="connsiteX10" fmla="*/ 859 w 464739"/>
                  <a:gd name="connsiteY10" fmla="*/ 607 h 464739"/>
                  <a:gd name="connsiteX11" fmla="*/ 1089 w 464739"/>
                  <a:gd name="connsiteY11" fmla="*/ 836 h 464739"/>
                  <a:gd name="connsiteX12" fmla="*/ 18597 w 464739"/>
                  <a:gd name="connsiteY12" fmla="*/ 0 h 464739"/>
                  <a:gd name="connsiteX13" fmla="*/ 334067 w 464739"/>
                  <a:gd name="connsiteY13" fmla="*/ 130672 h 464739"/>
                  <a:gd name="connsiteX14" fmla="*/ 464739 w 464739"/>
                  <a:gd name="connsiteY14" fmla="*/ 446142 h 464739"/>
                  <a:gd name="connsiteX15" fmla="*/ 463903 w 464739"/>
                  <a:gd name="connsiteY15" fmla="*/ 463652 h 4647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64739" h="464739">
                    <a:moveTo>
                      <a:pt x="464132" y="463881"/>
                    </a:moveTo>
                    <a:lnTo>
                      <a:pt x="463891" y="463892"/>
                    </a:lnTo>
                    <a:lnTo>
                      <a:pt x="463880" y="464132"/>
                    </a:lnTo>
                    <a:lnTo>
                      <a:pt x="463651" y="463904"/>
                    </a:lnTo>
                    <a:lnTo>
                      <a:pt x="446142" y="464739"/>
                    </a:lnTo>
                    <a:cubicBezTo>
                      <a:pt x="331965" y="464739"/>
                      <a:pt x="217787" y="421182"/>
                      <a:pt x="130673" y="334067"/>
                    </a:cubicBezTo>
                    <a:cubicBezTo>
                      <a:pt x="43558" y="246953"/>
                      <a:pt x="1" y="132775"/>
                      <a:pt x="0" y="18597"/>
                    </a:cubicBezTo>
                    <a:lnTo>
                      <a:pt x="836" y="1089"/>
                    </a:lnTo>
                    <a:lnTo>
                      <a:pt x="607" y="859"/>
                    </a:lnTo>
                    <a:lnTo>
                      <a:pt x="848" y="848"/>
                    </a:lnTo>
                    <a:lnTo>
                      <a:pt x="859" y="607"/>
                    </a:lnTo>
                    <a:lnTo>
                      <a:pt x="1089" y="836"/>
                    </a:lnTo>
                    <a:lnTo>
                      <a:pt x="18597" y="0"/>
                    </a:lnTo>
                    <a:cubicBezTo>
                      <a:pt x="132775" y="0"/>
                      <a:pt x="246952" y="43557"/>
                      <a:pt x="334067" y="130672"/>
                    </a:cubicBezTo>
                    <a:cubicBezTo>
                      <a:pt x="421182" y="217787"/>
                      <a:pt x="464739" y="331964"/>
                      <a:pt x="464739" y="446142"/>
                    </a:cubicBezTo>
                    <a:lnTo>
                      <a:pt x="463903" y="463652"/>
                    </a:lnTo>
                    <a:close/>
                  </a:path>
                </a:pathLst>
              </a:custGeom>
              <a:solidFill>
                <a:schemeClr val="accent4">
                  <a:alpha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6" name="Group 25">
              <a:extLst>
                <a:ext uri="{FF2B5EF4-FFF2-40B4-BE49-F238E27FC236}">
                  <a16:creationId xmlns="" xmlns:a16="http://schemas.microsoft.com/office/drawing/2014/main" id="{97131E1B-CE62-4AB1-A2D9-02E823C9B32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GrpSpPr>
          <p:grpSpPr>
            <a:xfrm>
              <a:off x="5679979" y="2915338"/>
              <a:ext cx="1080000" cy="1080000"/>
              <a:chOff x="4497894" y="2998323"/>
              <a:chExt cx="1080000" cy="1080000"/>
            </a:xfrm>
          </p:grpSpPr>
          <p:grpSp>
            <p:nvGrpSpPr>
              <p:cNvPr id="27" name="Group 26">
                <a:extLst>
                  <a:ext uri="{FF2B5EF4-FFF2-40B4-BE49-F238E27FC236}">
                    <a16:creationId xmlns="" xmlns:a16="http://schemas.microsoft.com/office/drawing/2014/main" id="{745E8D88-C0BB-4D1C-B240-D441BBA6F7AC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Grp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GrpSpPr>
            <p:grpSpPr>
              <a:xfrm rot="13500000">
                <a:off x="4805524" y="2998323"/>
                <a:ext cx="464739" cy="1080000"/>
                <a:chOff x="4511184" y="2470620"/>
                <a:chExt cx="464739" cy="1080000"/>
              </a:xfrm>
            </p:grpSpPr>
            <p:sp>
              <p:nvSpPr>
                <p:cNvPr id="31" name="Freeform: Shape 30">
                  <a:extLst>
                    <a:ext uri="{FF2B5EF4-FFF2-40B4-BE49-F238E27FC236}">
                      <a16:creationId xmlns="" xmlns:a16="http://schemas.microsoft.com/office/drawing/2014/main" id="{AAB960BE-12F5-4ADA-AA9E-0EC54256411F}"/>
                    </a:ext>
                    <a:ext uri="{C183D7F6-B498-43B3-948B-1728B52AA6E4}">
                      <adec:decorative xmlns="" xmlns:adec="http://schemas.microsoft.com/office/drawing/2017/decorative" val="1"/>
                    </a:ext>
                  </a:extLst>
                </p:cNvPr>
                <p:cNvSpPr/>
                <p:nvPr>
                  <p:extLst>
                    <p:ext uri="{386F3935-93C4-4BCD-93E2-E3B085C9AB24}">
                      <p16:designElem xmlns="" xmlns:p16="http://schemas.microsoft.com/office/powerpoint/2015/main" val="1"/>
                    </p:ext>
                  </p:extLst>
                </p:nvPr>
              </p:nvSpPr>
              <p:spPr>
                <a:xfrm rot="2700000" flipH="1" flipV="1">
                  <a:off x="4511184" y="2990814"/>
                  <a:ext cx="464739" cy="464739"/>
                </a:xfrm>
                <a:custGeom>
                  <a:avLst/>
                  <a:gdLst>
                    <a:gd name="connsiteX0" fmla="*/ 464132 w 464739"/>
                    <a:gd name="connsiteY0" fmla="*/ 463881 h 464739"/>
                    <a:gd name="connsiteX1" fmla="*/ 463891 w 464739"/>
                    <a:gd name="connsiteY1" fmla="*/ 463892 h 464739"/>
                    <a:gd name="connsiteX2" fmla="*/ 463880 w 464739"/>
                    <a:gd name="connsiteY2" fmla="*/ 464132 h 464739"/>
                    <a:gd name="connsiteX3" fmla="*/ 463651 w 464739"/>
                    <a:gd name="connsiteY3" fmla="*/ 463904 h 464739"/>
                    <a:gd name="connsiteX4" fmla="*/ 446142 w 464739"/>
                    <a:gd name="connsiteY4" fmla="*/ 464739 h 464739"/>
                    <a:gd name="connsiteX5" fmla="*/ 130673 w 464739"/>
                    <a:gd name="connsiteY5" fmla="*/ 334067 h 464739"/>
                    <a:gd name="connsiteX6" fmla="*/ 0 w 464739"/>
                    <a:gd name="connsiteY6" fmla="*/ 18597 h 464739"/>
                    <a:gd name="connsiteX7" fmla="*/ 836 w 464739"/>
                    <a:gd name="connsiteY7" fmla="*/ 1089 h 464739"/>
                    <a:gd name="connsiteX8" fmla="*/ 607 w 464739"/>
                    <a:gd name="connsiteY8" fmla="*/ 859 h 464739"/>
                    <a:gd name="connsiteX9" fmla="*/ 848 w 464739"/>
                    <a:gd name="connsiteY9" fmla="*/ 848 h 464739"/>
                    <a:gd name="connsiteX10" fmla="*/ 859 w 464739"/>
                    <a:gd name="connsiteY10" fmla="*/ 607 h 464739"/>
                    <a:gd name="connsiteX11" fmla="*/ 1089 w 464739"/>
                    <a:gd name="connsiteY11" fmla="*/ 836 h 464739"/>
                    <a:gd name="connsiteX12" fmla="*/ 18597 w 464739"/>
                    <a:gd name="connsiteY12" fmla="*/ 0 h 464739"/>
                    <a:gd name="connsiteX13" fmla="*/ 334067 w 464739"/>
                    <a:gd name="connsiteY13" fmla="*/ 130672 h 464739"/>
                    <a:gd name="connsiteX14" fmla="*/ 464739 w 464739"/>
                    <a:gd name="connsiteY14" fmla="*/ 446142 h 464739"/>
                    <a:gd name="connsiteX15" fmla="*/ 463903 w 464739"/>
                    <a:gd name="connsiteY15" fmla="*/ 463652 h 46473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464739" h="464739">
                      <a:moveTo>
                        <a:pt x="464132" y="463881"/>
                      </a:moveTo>
                      <a:lnTo>
                        <a:pt x="463891" y="463892"/>
                      </a:lnTo>
                      <a:lnTo>
                        <a:pt x="463880" y="464132"/>
                      </a:lnTo>
                      <a:lnTo>
                        <a:pt x="463651" y="463904"/>
                      </a:lnTo>
                      <a:lnTo>
                        <a:pt x="446142" y="464739"/>
                      </a:lnTo>
                      <a:cubicBezTo>
                        <a:pt x="331965" y="464739"/>
                        <a:pt x="217787" y="421182"/>
                        <a:pt x="130673" y="334067"/>
                      </a:cubicBezTo>
                      <a:cubicBezTo>
                        <a:pt x="43558" y="246953"/>
                        <a:pt x="1" y="132775"/>
                        <a:pt x="0" y="18597"/>
                      </a:cubicBezTo>
                      <a:lnTo>
                        <a:pt x="836" y="1089"/>
                      </a:lnTo>
                      <a:lnTo>
                        <a:pt x="607" y="859"/>
                      </a:lnTo>
                      <a:lnTo>
                        <a:pt x="848" y="848"/>
                      </a:lnTo>
                      <a:lnTo>
                        <a:pt x="859" y="607"/>
                      </a:lnTo>
                      <a:lnTo>
                        <a:pt x="1089" y="836"/>
                      </a:lnTo>
                      <a:lnTo>
                        <a:pt x="18597" y="0"/>
                      </a:lnTo>
                      <a:cubicBezTo>
                        <a:pt x="132775" y="0"/>
                        <a:pt x="246952" y="43557"/>
                        <a:pt x="334067" y="130672"/>
                      </a:cubicBezTo>
                      <a:cubicBezTo>
                        <a:pt x="421182" y="217787"/>
                        <a:pt x="464739" y="331964"/>
                        <a:pt x="464739" y="446142"/>
                      </a:cubicBezTo>
                      <a:lnTo>
                        <a:pt x="463903" y="463652"/>
                      </a:lnTo>
                      <a:close/>
                    </a:path>
                  </a:pathLst>
                </a:cu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cxnSp>
              <p:nvCxnSpPr>
                <p:cNvPr id="32" name="Straight Connector 31">
                  <a:extLst>
                    <a:ext uri="{FF2B5EF4-FFF2-40B4-BE49-F238E27FC236}">
                      <a16:creationId xmlns="" xmlns:a16="http://schemas.microsoft.com/office/drawing/2014/main" id="{7E9BB9F7-7101-4BF3-9191-5893E4C582A5}"/>
                    </a:ext>
                    <a:ext uri="{C183D7F6-B498-43B3-948B-1728B52AA6E4}">
                      <adec:decorative xmlns="" xmlns:adec="http://schemas.microsoft.com/office/drawing/2017/decorative" val="1"/>
                    </a:ext>
                  </a:extLst>
                </p:cNvPr>
                <p:cNvCxnSpPr>
                  <a:cxnSpLocks/>
                </p:cNvCxnSpPr>
                <p:nvPr>
                  <p:extLst>
                    <p:ext uri="{386F3935-93C4-4BCD-93E2-E3B085C9AB24}">
                      <p16:designElem xmlns="" xmlns:p16="http://schemas.microsoft.com/office/powerpoint/2015/main" val="1"/>
                    </p:ext>
                  </p:extLst>
                </p:nvPr>
              </p:nvCxnSpPr>
              <p:spPr>
                <a:xfrm flipV="1">
                  <a:off x="4742369" y="2470620"/>
                  <a:ext cx="0" cy="10800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8" name="Group 27">
                <a:extLst>
                  <a:ext uri="{FF2B5EF4-FFF2-40B4-BE49-F238E27FC236}">
                    <a16:creationId xmlns="" xmlns:a16="http://schemas.microsoft.com/office/drawing/2014/main" id="{D0710A9C-48A5-404F-9EC4-D486FCDFDAB1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Grp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GrpSpPr>
            <p:grpSpPr>
              <a:xfrm rot="8100000" flipH="1">
                <a:off x="4542572" y="2998323"/>
                <a:ext cx="464739" cy="1080000"/>
                <a:chOff x="4511184" y="2470620"/>
                <a:chExt cx="464739" cy="1080000"/>
              </a:xfrm>
            </p:grpSpPr>
            <p:sp>
              <p:nvSpPr>
                <p:cNvPr id="29" name="Freeform: Shape 28">
                  <a:extLst>
                    <a:ext uri="{FF2B5EF4-FFF2-40B4-BE49-F238E27FC236}">
                      <a16:creationId xmlns="" xmlns:a16="http://schemas.microsoft.com/office/drawing/2014/main" id="{5111EC00-4B3D-478C-AD25-F35644013ECD}"/>
                    </a:ext>
                    <a:ext uri="{C183D7F6-B498-43B3-948B-1728B52AA6E4}">
                      <adec:decorative xmlns="" xmlns:adec="http://schemas.microsoft.com/office/drawing/2017/decorative" val="1"/>
                    </a:ext>
                  </a:extLst>
                </p:cNvPr>
                <p:cNvSpPr/>
                <p:nvPr>
                  <p:extLst>
                    <p:ext uri="{386F3935-93C4-4BCD-93E2-E3B085C9AB24}">
                      <p16:designElem xmlns="" xmlns:p16="http://schemas.microsoft.com/office/powerpoint/2015/main" val="1"/>
                    </p:ext>
                  </p:extLst>
                </p:nvPr>
              </p:nvSpPr>
              <p:spPr>
                <a:xfrm rot="2700000" flipH="1" flipV="1">
                  <a:off x="4511184" y="2990814"/>
                  <a:ext cx="464739" cy="464739"/>
                </a:xfrm>
                <a:custGeom>
                  <a:avLst/>
                  <a:gdLst>
                    <a:gd name="connsiteX0" fmla="*/ 464132 w 464739"/>
                    <a:gd name="connsiteY0" fmla="*/ 463881 h 464739"/>
                    <a:gd name="connsiteX1" fmla="*/ 463891 w 464739"/>
                    <a:gd name="connsiteY1" fmla="*/ 463892 h 464739"/>
                    <a:gd name="connsiteX2" fmla="*/ 463880 w 464739"/>
                    <a:gd name="connsiteY2" fmla="*/ 464132 h 464739"/>
                    <a:gd name="connsiteX3" fmla="*/ 463651 w 464739"/>
                    <a:gd name="connsiteY3" fmla="*/ 463904 h 464739"/>
                    <a:gd name="connsiteX4" fmla="*/ 446142 w 464739"/>
                    <a:gd name="connsiteY4" fmla="*/ 464739 h 464739"/>
                    <a:gd name="connsiteX5" fmla="*/ 130673 w 464739"/>
                    <a:gd name="connsiteY5" fmla="*/ 334067 h 464739"/>
                    <a:gd name="connsiteX6" fmla="*/ 0 w 464739"/>
                    <a:gd name="connsiteY6" fmla="*/ 18597 h 464739"/>
                    <a:gd name="connsiteX7" fmla="*/ 836 w 464739"/>
                    <a:gd name="connsiteY7" fmla="*/ 1089 h 464739"/>
                    <a:gd name="connsiteX8" fmla="*/ 607 w 464739"/>
                    <a:gd name="connsiteY8" fmla="*/ 859 h 464739"/>
                    <a:gd name="connsiteX9" fmla="*/ 848 w 464739"/>
                    <a:gd name="connsiteY9" fmla="*/ 848 h 464739"/>
                    <a:gd name="connsiteX10" fmla="*/ 859 w 464739"/>
                    <a:gd name="connsiteY10" fmla="*/ 607 h 464739"/>
                    <a:gd name="connsiteX11" fmla="*/ 1089 w 464739"/>
                    <a:gd name="connsiteY11" fmla="*/ 836 h 464739"/>
                    <a:gd name="connsiteX12" fmla="*/ 18597 w 464739"/>
                    <a:gd name="connsiteY12" fmla="*/ 0 h 464739"/>
                    <a:gd name="connsiteX13" fmla="*/ 334067 w 464739"/>
                    <a:gd name="connsiteY13" fmla="*/ 130672 h 464739"/>
                    <a:gd name="connsiteX14" fmla="*/ 464739 w 464739"/>
                    <a:gd name="connsiteY14" fmla="*/ 446142 h 464739"/>
                    <a:gd name="connsiteX15" fmla="*/ 463903 w 464739"/>
                    <a:gd name="connsiteY15" fmla="*/ 463652 h 46473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464739" h="464739">
                      <a:moveTo>
                        <a:pt x="464132" y="463881"/>
                      </a:moveTo>
                      <a:lnTo>
                        <a:pt x="463891" y="463892"/>
                      </a:lnTo>
                      <a:lnTo>
                        <a:pt x="463880" y="464132"/>
                      </a:lnTo>
                      <a:lnTo>
                        <a:pt x="463651" y="463904"/>
                      </a:lnTo>
                      <a:lnTo>
                        <a:pt x="446142" y="464739"/>
                      </a:lnTo>
                      <a:cubicBezTo>
                        <a:pt x="331965" y="464739"/>
                        <a:pt x="217787" y="421182"/>
                        <a:pt x="130673" y="334067"/>
                      </a:cubicBezTo>
                      <a:cubicBezTo>
                        <a:pt x="43558" y="246953"/>
                        <a:pt x="1" y="132775"/>
                        <a:pt x="0" y="18597"/>
                      </a:cubicBezTo>
                      <a:lnTo>
                        <a:pt x="836" y="1089"/>
                      </a:lnTo>
                      <a:lnTo>
                        <a:pt x="607" y="859"/>
                      </a:lnTo>
                      <a:lnTo>
                        <a:pt x="848" y="848"/>
                      </a:lnTo>
                      <a:lnTo>
                        <a:pt x="859" y="607"/>
                      </a:lnTo>
                      <a:lnTo>
                        <a:pt x="1089" y="836"/>
                      </a:lnTo>
                      <a:lnTo>
                        <a:pt x="18597" y="0"/>
                      </a:lnTo>
                      <a:cubicBezTo>
                        <a:pt x="132775" y="0"/>
                        <a:pt x="246952" y="43557"/>
                        <a:pt x="334067" y="130672"/>
                      </a:cubicBezTo>
                      <a:cubicBezTo>
                        <a:pt x="421182" y="217787"/>
                        <a:pt x="464739" y="331964"/>
                        <a:pt x="464739" y="446142"/>
                      </a:cubicBezTo>
                      <a:lnTo>
                        <a:pt x="463903" y="463652"/>
                      </a:lnTo>
                      <a:close/>
                    </a:path>
                  </a:pathLst>
                </a:cu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cxnSp>
              <p:nvCxnSpPr>
                <p:cNvPr id="30" name="Straight Connector 29">
                  <a:extLst>
                    <a:ext uri="{FF2B5EF4-FFF2-40B4-BE49-F238E27FC236}">
                      <a16:creationId xmlns="" xmlns:a16="http://schemas.microsoft.com/office/drawing/2014/main" id="{350412DA-ED08-4AFA-AED3-DFB42655D4B6}"/>
                    </a:ext>
                    <a:ext uri="{C183D7F6-B498-43B3-948B-1728B52AA6E4}">
                      <adec:decorative xmlns="" xmlns:adec="http://schemas.microsoft.com/office/drawing/2017/decorative" val="1"/>
                    </a:ext>
                  </a:extLst>
                </p:cNvPr>
                <p:cNvCxnSpPr>
                  <a:cxnSpLocks/>
                </p:cNvCxnSpPr>
                <p:nvPr>
                  <p:extLst>
                    <p:ext uri="{386F3935-93C4-4BCD-93E2-E3B085C9AB24}">
                      <p16:designElem xmlns="" xmlns:p16="http://schemas.microsoft.com/office/powerpoint/2015/main" val="1"/>
                    </p:ext>
                  </p:extLst>
                </p:nvPr>
              </p:nvCxnSpPr>
              <p:spPr>
                <a:xfrm flipV="1">
                  <a:off x="4742369" y="2470620"/>
                  <a:ext cx="0" cy="10800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pic>
        <p:nvPicPr>
          <p:cNvPr id="6" name="Symbol zastępczy zawartości 5" descr="Obraz zawierający Kubeł na śmieci, pojemnik, pokrywa, kosz&#10;&#10;Opis wygenerowany automatycznie">
            <a:extLst>
              <a:ext uri="{FF2B5EF4-FFF2-40B4-BE49-F238E27FC236}">
                <a16:creationId xmlns="" xmlns:a16="http://schemas.microsoft.com/office/drawing/2014/main" id="{055C5143-164D-F567-5A3C-5356CFD92DA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6781" r="6750"/>
          <a:stretch/>
        </p:blipFill>
        <p:spPr>
          <a:xfrm>
            <a:off x="6654800" y="540032"/>
            <a:ext cx="4996212" cy="5778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871995407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14BF6B3A-10C6-423D-F170-99D1043D9D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500" y="1011238"/>
            <a:ext cx="4739543" cy="679083"/>
          </a:xfrm>
        </p:spPr>
        <p:txBody>
          <a:bodyPr>
            <a:normAutofit/>
          </a:bodyPr>
          <a:lstStyle/>
          <a:p>
            <a:r>
              <a:rPr lang="pl-PL" sz="3600" dirty="0"/>
              <a:t>Wrzucamy: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="" xmlns:a16="http://schemas.microsoft.com/office/drawing/2014/main" id="{94AD7405-8EDA-FA7C-73EF-AFD867C2739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 marL="359410" indent="-359410">
              <a:buFont typeface="Calibri,Sans-Serif" panose="05000000000000000000" pitchFamily="2" charset="2"/>
              <a:buChar char="-"/>
            </a:pPr>
            <a:r>
              <a:rPr lang="pl-PL" dirty="0">
                <a:latin typeface="Arial"/>
                <a:cs typeface="Arial"/>
              </a:rPr>
              <a:t> szklane butelki i słoiki po napojach lub żywności</a:t>
            </a:r>
            <a:endParaRPr lang="en-US" dirty="0">
              <a:latin typeface="Arial"/>
              <a:cs typeface="Arial"/>
            </a:endParaRPr>
          </a:p>
          <a:p>
            <a:pPr marL="359410" indent="-359410">
              <a:buClr>
                <a:srgbClr val="94B7DB"/>
              </a:buClr>
              <a:buFont typeface="Calibri,Sans-Serif" panose="05000000000000000000" pitchFamily="2" charset="2"/>
              <a:buChar char="-"/>
            </a:pPr>
            <a:r>
              <a:rPr lang="pl-PL" dirty="0">
                <a:latin typeface="Arial"/>
                <a:cs typeface="Arial"/>
              </a:rPr>
              <a:t>Szklane opakowania po kosmetykach i chemii gospodarczej</a:t>
            </a:r>
          </a:p>
          <a:p>
            <a:pPr marL="359410" indent="-359410">
              <a:buClr>
                <a:srgbClr val="94B7DB"/>
              </a:buClr>
              <a:buFont typeface="Calibri,Sans-Serif" panose="05000000000000000000" pitchFamily="2" charset="2"/>
              <a:buChar char="-"/>
            </a:pPr>
            <a:endParaRPr lang="pl-PL" dirty="0">
              <a:latin typeface="Arial"/>
              <a:cs typeface="Arial"/>
            </a:endParaRPr>
          </a:p>
          <a:p>
            <a:pPr marL="359410" indent="-359410">
              <a:buClr>
                <a:srgbClr val="94B7DB"/>
              </a:buClr>
            </a:pPr>
            <a:endParaRPr lang="pl-PL" dirty="0">
              <a:solidFill>
                <a:srgbClr val="FFFFFF">
                  <a:alpha val="70000"/>
                </a:srgbClr>
              </a:solidFill>
            </a:endParaRPr>
          </a:p>
        </p:txBody>
      </p:sp>
      <p:sp>
        <p:nvSpPr>
          <p:cNvPr id="4" name="Symbol zastępczy tekstu 3">
            <a:extLst>
              <a:ext uri="{FF2B5EF4-FFF2-40B4-BE49-F238E27FC236}">
                <a16:creationId xmlns="" xmlns:a16="http://schemas.microsoft.com/office/drawing/2014/main" id="{2DEA62F8-9CBF-2332-2E19-CC24637D4D0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 marL="359410" indent="-359410">
              <a:buFont typeface="Calibri" panose="05000000000000000000" pitchFamily="2" charset="2"/>
              <a:buChar char="-"/>
            </a:pPr>
            <a:r>
              <a:rPr lang="pl-PL" dirty="0">
                <a:solidFill>
                  <a:srgbClr val="FFFFFF">
                    <a:alpha val="70000"/>
                  </a:srgbClr>
                </a:solidFill>
              </a:rPr>
              <a:t>Szkła żaroodpornego, kryształowego, okularowego</a:t>
            </a:r>
          </a:p>
          <a:p>
            <a:pPr marL="359410" indent="-359410">
              <a:buClr>
                <a:srgbClr val="94B7DB"/>
              </a:buClr>
              <a:buFont typeface="Calibri" panose="05000000000000000000" pitchFamily="2" charset="2"/>
              <a:buChar char="-"/>
            </a:pPr>
            <a:r>
              <a:rPr lang="pl-PL" dirty="0">
                <a:solidFill>
                  <a:srgbClr val="FFFFFF">
                    <a:alpha val="70000"/>
                  </a:srgbClr>
                </a:solidFill>
              </a:rPr>
              <a:t>Szyb okiennych, zbrojnych, samochodowych </a:t>
            </a:r>
          </a:p>
          <a:p>
            <a:pPr marL="359410" indent="-359410">
              <a:buClr>
                <a:srgbClr val="94B7DB"/>
              </a:buClr>
              <a:buFont typeface="Calibri" panose="05000000000000000000" pitchFamily="2" charset="2"/>
              <a:buChar char="-"/>
            </a:pPr>
            <a:r>
              <a:rPr lang="pl-PL" dirty="0">
                <a:solidFill>
                  <a:srgbClr val="FFFFFF">
                    <a:alpha val="70000"/>
                  </a:srgbClr>
                </a:solidFill>
              </a:rPr>
              <a:t>Luster</a:t>
            </a:r>
          </a:p>
          <a:p>
            <a:pPr marL="359410" indent="-359410">
              <a:buClr>
                <a:srgbClr val="94B7DB"/>
              </a:buClr>
              <a:buFont typeface="Calibri" panose="05000000000000000000" pitchFamily="2" charset="2"/>
              <a:buChar char="-"/>
            </a:pPr>
            <a:r>
              <a:rPr lang="pl-PL" dirty="0">
                <a:solidFill>
                  <a:srgbClr val="FFFFFF">
                    <a:alpha val="70000"/>
                  </a:srgbClr>
                </a:solidFill>
              </a:rPr>
              <a:t>Ceramiki, porcelany, doniczek</a:t>
            </a:r>
          </a:p>
          <a:p>
            <a:pPr marL="359410" indent="-359410">
              <a:buClr>
                <a:srgbClr val="94B7DB"/>
              </a:buClr>
              <a:buFont typeface="Calibri" panose="05000000000000000000" pitchFamily="2" charset="2"/>
              <a:buChar char="-"/>
            </a:pPr>
            <a:r>
              <a:rPr lang="pl-PL" dirty="0">
                <a:solidFill>
                  <a:srgbClr val="FFFFFF">
                    <a:alpha val="70000"/>
                  </a:srgbClr>
                </a:solidFill>
              </a:rPr>
              <a:t>Zniczy z zawartością wosku</a:t>
            </a:r>
          </a:p>
          <a:p>
            <a:pPr marL="359410" indent="-359410">
              <a:buClr>
                <a:srgbClr val="94B7DB"/>
              </a:buClr>
              <a:buFont typeface="Calibri" panose="05000000000000000000" pitchFamily="2" charset="2"/>
              <a:buChar char="-"/>
            </a:pPr>
            <a:r>
              <a:rPr lang="pl-PL" dirty="0">
                <a:solidFill>
                  <a:srgbClr val="FFFFFF">
                    <a:alpha val="70000"/>
                  </a:srgbClr>
                </a:solidFill>
              </a:rPr>
              <a:t>Żarówek i świetlówek</a:t>
            </a:r>
          </a:p>
          <a:p>
            <a:pPr marL="359410" indent="-359410">
              <a:buClr>
                <a:srgbClr val="94B7DB"/>
              </a:buClr>
              <a:buFont typeface="Calibri" panose="05000000000000000000" pitchFamily="2" charset="2"/>
              <a:buChar char="-"/>
            </a:pPr>
            <a:r>
              <a:rPr lang="pl-PL" dirty="0">
                <a:solidFill>
                  <a:srgbClr val="FFFFFF">
                    <a:alpha val="70000"/>
                  </a:srgbClr>
                </a:solidFill>
              </a:rPr>
              <a:t>Monitorów i lamp telewizyjnych </a:t>
            </a:r>
          </a:p>
          <a:p>
            <a:pPr marL="359410" indent="-359410">
              <a:buClr>
                <a:srgbClr val="94B7DB"/>
              </a:buClr>
              <a:buFont typeface="Calibri" panose="05000000000000000000" pitchFamily="2" charset="2"/>
              <a:buChar char="-"/>
            </a:pPr>
            <a:r>
              <a:rPr lang="pl-PL" dirty="0">
                <a:solidFill>
                  <a:srgbClr val="FFFFFF">
                    <a:alpha val="70000"/>
                  </a:srgbClr>
                </a:solidFill>
              </a:rPr>
              <a:t>Opakowań po lekach, olejach silnikowych i rozpuszczalnikach</a:t>
            </a:r>
          </a:p>
          <a:p>
            <a:pPr marL="359410" indent="-359410">
              <a:buClr>
                <a:srgbClr val="94B7DB"/>
              </a:buClr>
              <a:buFont typeface="Calibri" panose="05000000000000000000" pitchFamily="2" charset="2"/>
              <a:buChar char="-"/>
            </a:pPr>
            <a:r>
              <a:rPr lang="pl-PL" dirty="0">
                <a:solidFill>
                  <a:srgbClr val="FFFFFF">
                    <a:alpha val="70000"/>
                  </a:srgbClr>
                </a:solidFill>
              </a:rPr>
              <a:t>termometrów</a:t>
            </a:r>
          </a:p>
        </p:txBody>
      </p:sp>
      <p:sp>
        <p:nvSpPr>
          <p:cNvPr id="6" name="pole tekstowe 5">
            <a:extLst>
              <a:ext uri="{FF2B5EF4-FFF2-40B4-BE49-F238E27FC236}">
                <a16:creationId xmlns="" xmlns:a16="http://schemas.microsoft.com/office/drawing/2014/main" id="{4BFBD397-535D-98A4-9656-0B2238FFB82B}"/>
              </a:ext>
            </a:extLst>
          </p:cNvPr>
          <p:cNvSpPr txBox="1"/>
          <p:nvPr/>
        </p:nvSpPr>
        <p:spPr>
          <a:xfrm>
            <a:off x="6368454" y="1012917"/>
            <a:ext cx="4574416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pl-PL" sz="3600" dirty="0">
                <a:latin typeface="+mj-lt"/>
                <a:ea typeface="+mj-lt"/>
                <a:cs typeface="+mj-lt"/>
              </a:rPr>
              <a:t>Nie wrzucamy</a:t>
            </a:r>
            <a:r>
              <a:rPr lang="pl-PL" sz="3600" dirty="0"/>
              <a:t>:</a:t>
            </a:r>
          </a:p>
        </p:txBody>
      </p:sp>
    </p:spTree>
    <p:extLst>
      <p:ext uri="{BB962C8B-B14F-4D97-AF65-F5344CB8AC3E}">
        <p14:creationId xmlns="" xmlns:p14="http://schemas.microsoft.com/office/powerpoint/2010/main" val="2340143517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>
            <a:extLst>
              <a:ext uri="{FF2B5EF4-FFF2-40B4-BE49-F238E27FC236}">
                <a16:creationId xmlns="" xmlns:a16="http://schemas.microsoft.com/office/drawing/2014/main" id="{701C0CAB-6A03-4C6A-9FAA-21984775362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>
            <a:off x="5826000" y="3690871"/>
            <a:ext cx="54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oup 11">
            <a:extLst>
              <a:ext uri="{FF2B5EF4-FFF2-40B4-BE49-F238E27FC236}">
                <a16:creationId xmlns="" xmlns:a16="http://schemas.microsoft.com/office/drawing/2014/main" id="{F982E0B2-AA9C-441C-A08E-A9DF9CF1211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9728046" y="4869342"/>
            <a:ext cx="1623711" cy="630920"/>
            <a:chOff x="9588346" y="4824892"/>
            <a:chExt cx="1623711" cy="630920"/>
          </a:xfrm>
        </p:grpSpPr>
        <p:sp>
          <p:nvSpPr>
            <p:cNvPr id="13" name="Freeform: Shape 12">
              <a:extLst>
                <a:ext uri="{FF2B5EF4-FFF2-40B4-BE49-F238E27FC236}">
                  <a16:creationId xmlns="" xmlns:a16="http://schemas.microsoft.com/office/drawing/2014/main" id="{A4A2E074-C10D-4C57-AB72-B631E4D7710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 rot="2700000" flipH="1">
              <a:off x="10267789" y="4452443"/>
              <a:ext cx="571820" cy="1316717"/>
            </a:xfrm>
            <a:custGeom>
              <a:avLst/>
              <a:gdLst>
                <a:gd name="connsiteX0" fmla="*/ 282417 w 571820"/>
                <a:gd name="connsiteY0" fmla="*/ 0 h 1316717"/>
                <a:gd name="connsiteX1" fmla="*/ 285910 w 571820"/>
                <a:gd name="connsiteY1" fmla="*/ 3175 h 1316717"/>
                <a:gd name="connsiteX2" fmla="*/ 287393 w 571820"/>
                <a:gd name="connsiteY2" fmla="*/ 1827 h 1316717"/>
                <a:gd name="connsiteX3" fmla="*/ 289403 w 571820"/>
                <a:gd name="connsiteY3" fmla="*/ 0 h 1316717"/>
                <a:gd name="connsiteX4" fmla="*/ 289403 w 571820"/>
                <a:gd name="connsiteY4" fmla="*/ 6349 h 1316717"/>
                <a:gd name="connsiteX5" fmla="*/ 309203 w 571820"/>
                <a:gd name="connsiteY5" fmla="*/ 24345 h 1316717"/>
                <a:gd name="connsiteX6" fmla="*/ 571820 w 571820"/>
                <a:gd name="connsiteY6" fmla="*/ 658359 h 1316717"/>
                <a:gd name="connsiteX7" fmla="*/ 309203 w 571820"/>
                <a:gd name="connsiteY7" fmla="*/ 1292372 h 1316717"/>
                <a:gd name="connsiteX8" fmla="*/ 289403 w 571820"/>
                <a:gd name="connsiteY8" fmla="*/ 1310368 h 1316717"/>
                <a:gd name="connsiteX9" fmla="*/ 289403 w 571820"/>
                <a:gd name="connsiteY9" fmla="*/ 1316717 h 1316717"/>
                <a:gd name="connsiteX10" fmla="*/ 287393 w 571820"/>
                <a:gd name="connsiteY10" fmla="*/ 1314890 h 1316717"/>
                <a:gd name="connsiteX11" fmla="*/ 285910 w 571820"/>
                <a:gd name="connsiteY11" fmla="*/ 1313542 h 1316717"/>
                <a:gd name="connsiteX12" fmla="*/ 282417 w 571820"/>
                <a:gd name="connsiteY12" fmla="*/ 1316717 h 1316717"/>
                <a:gd name="connsiteX13" fmla="*/ 282417 w 571820"/>
                <a:gd name="connsiteY13" fmla="*/ 1310367 h 1316717"/>
                <a:gd name="connsiteX14" fmla="*/ 262617 w 571820"/>
                <a:gd name="connsiteY14" fmla="*/ 1292372 h 1316717"/>
                <a:gd name="connsiteX15" fmla="*/ 0 w 571820"/>
                <a:gd name="connsiteY15" fmla="*/ 658358 h 1316717"/>
                <a:gd name="connsiteX16" fmla="*/ 262617 w 571820"/>
                <a:gd name="connsiteY16" fmla="*/ 24345 h 1316717"/>
                <a:gd name="connsiteX17" fmla="*/ 282417 w 571820"/>
                <a:gd name="connsiteY17" fmla="*/ 6349 h 13167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571820" h="1316717">
                  <a:moveTo>
                    <a:pt x="282417" y="0"/>
                  </a:moveTo>
                  <a:lnTo>
                    <a:pt x="285910" y="3175"/>
                  </a:lnTo>
                  <a:lnTo>
                    <a:pt x="287393" y="1827"/>
                  </a:lnTo>
                  <a:lnTo>
                    <a:pt x="289403" y="0"/>
                  </a:lnTo>
                  <a:lnTo>
                    <a:pt x="289403" y="6349"/>
                  </a:lnTo>
                  <a:lnTo>
                    <a:pt x="309203" y="24345"/>
                  </a:lnTo>
                  <a:cubicBezTo>
                    <a:pt x="471461" y="186603"/>
                    <a:pt x="571820" y="410761"/>
                    <a:pt x="571820" y="658359"/>
                  </a:cubicBezTo>
                  <a:cubicBezTo>
                    <a:pt x="571820" y="905956"/>
                    <a:pt x="471461" y="1130114"/>
                    <a:pt x="309203" y="1292372"/>
                  </a:cubicBezTo>
                  <a:lnTo>
                    <a:pt x="289403" y="1310368"/>
                  </a:lnTo>
                  <a:lnTo>
                    <a:pt x="289403" y="1316717"/>
                  </a:lnTo>
                  <a:lnTo>
                    <a:pt x="287393" y="1314890"/>
                  </a:lnTo>
                  <a:lnTo>
                    <a:pt x="285910" y="1313542"/>
                  </a:lnTo>
                  <a:lnTo>
                    <a:pt x="282417" y="1316717"/>
                  </a:lnTo>
                  <a:lnTo>
                    <a:pt x="282417" y="1310367"/>
                  </a:lnTo>
                  <a:lnTo>
                    <a:pt x="262617" y="1292372"/>
                  </a:lnTo>
                  <a:cubicBezTo>
                    <a:pt x="100359" y="1130113"/>
                    <a:pt x="0" y="905956"/>
                    <a:pt x="0" y="658358"/>
                  </a:cubicBezTo>
                  <a:cubicBezTo>
                    <a:pt x="0" y="410761"/>
                    <a:pt x="100359" y="186603"/>
                    <a:pt x="262617" y="24345"/>
                  </a:cubicBezTo>
                  <a:lnTo>
                    <a:pt x="282417" y="6349"/>
                  </a:lnTo>
                  <a:close/>
                </a:path>
              </a:pathLst>
            </a:custGeom>
            <a:solidFill>
              <a:schemeClr val="accent4">
                <a:alpha val="4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" name="Group 13">
              <a:extLst>
                <a:ext uri="{FF2B5EF4-FFF2-40B4-BE49-F238E27FC236}">
                  <a16:creationId xmlns="" xmlns:a16="http://schemas.microsoft.com/office/drawing/2014/main" id="{0B037EB3-1772-4BA8-A95A-E5DBDFEA32B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GrpSpPr>
          <p:grpSpPr>
            <a:xfrm rot="2700000" flipH="1">
              <a:off x="10112436" y="4359902"/>
              <a:ext cx="571820" cy="1620000"/>
              <a:chOff x="8482785" y="4330454"/>
              <a:chExt cx="571820" cy="1620000"/>
            </a:xfrm>
          </p:grpSpPr>
          <p:sp>
            <p:nvSpPr>
              <p:cNvPr id="15" name="Freeform: Shape 14">
                <a:extLst>
                  <a:ext uri="{FF2B5EF4-FFF2-40B4-BE49-F238E27FC236}">
                    <a16:creationId xmlns="" xmlns:a16="http://schemas.microsoft.com/office/drawing/2014/main" id="{A1F47AC1-63D0-47F3-9728-1A0A0543494B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SpPr>
            <p:spPr>
              <a:xfrm>
                <a:off x="8482785" y="4333632"/>
                <a:ext cx="571820" cy="1311956"/>
              </a:xfrm>
              <a:custGeom>
                <a:avLst/>
                <a:gdLst>
                  <a:gd name="connsiteX0" fmla="*/ 282417 w 571820"/>
                  <a:gd name="connsiteY0" fmla="*/ 0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289403 w 571820"/>
                  <a:gd name="connsiteY4" fmla="*/ 6349 h 1316717"/>
                  <a:gd name="connsiteX5" fmla="*/ 309203 w 571820"/>
                  <a:gd name="connsiteY5" fmla="*/ 24345 h 1316717"/>
                  <a:gd name="connsiteX6" fmla="*/ 571820 w 571820"/>
                  <a:gd name="connsiteY6" fmla="*/ 658359 h 1316717"/>
                  <a:gd name="connsiteX7" fmla="*/ 309203 w 571820"/>
                  <a:gd name="connsiteY7" fmla="*/ 1292372 h 1316717"/>
                  <a:gd name="connsiteX8" fmla="*/ 289403 w 571820"/>
                  <a:gd name="connsiteY8" fmla="*/ 1310368 h 1316717"/>
                  <a:gd name="connsiteX9" fmla="*/ 289403 w 571820"/>
                  <a:gd name="connsiteY9" fmla="*/ 1316717 h 1316717"/>
                  <a:gd name="connsiteX10" fmla="*/ 287393 w 571820"/>
                  <a:gd name="connsiteY10" fmla="*/ 1314890 h 1316717"/>
                  <a:gd name="connsiteX11" fmla="*/ 285910 w 571820"/>
                  <a:gd name="connsiteY11" fmla="*/ 1313542 h 1316717"/>
                  <a:gd name="connsiteX12" fmla="*/ 282417 w 571820"/>
                  <a:gd name="connsiteY12" fmla="*/ 1316717 h 1316717"/>
                  <a:gd name="connsiteX13" fmla="*/ 282417 w 571820"/>
                  <a:gd name="connsiteY13" fmla="*/ 1310367 h 1316717"/>
                  <a:gd name="connsiteX14" fmla="*/ 262617 w 571820"/>
                  <a:gd name="connsiteY14" fmla="*/ 1292372 h 1316717"/>
                  <a:gd name="connsiteX15" fmla="*/ 0 w 571820"/>
                  <a:gd name="connsiteY15" fmla="*/ 658358 h 1316717"/>
                  <a:gd name="connsiteX16" fmla="*/ 262617 w 571820"/>
                  <a:gd name="connsiteY16" fmla="*/ 24345 h 1316717"/>
                  <a:gd name="connsiteX17" fmla="*/ 282417 w 571820"/>
                  <a:gd name="connsiteY17" fmla="*/ 6349 h 1316717"/>
                  <a:gd name="connsiteX0" fmla="*/ 282417 w 571820"/>
                  <a:gd name="connsiteY0" fmla="*/ 6349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289403 w 571820"/>
                  <a:gd name="connsiteY4" fmla="*/ 6349 h 1316717"/>
                  <a:gd name="connsiteX5" fmla="*/ 309203 w 571820"/>
                  <a:gd name="connsiteY5" fmla="*/ 24345 h 1316717"/>
                  <a:gd name="connsiteX6" fmla="*/ 571820 w 571820"/>
                  <a:gd name="connsiteY6" fmla="*/ 658359 h 1316717"/>
                  <a:gd name="connsiteX7" fmla="*/ 309203 w 571820"/>
                  <a:gd name="connsiteY7" fmla="*/ 1292372 h 1316717"/>
                  <a:gd name="connsiteX8" fmla="*/ 289403 w 571820"/>
                  <a:gd name="connsiteY8" fmla="*/ 1310368 h 1316717"/>
                  <a:gd name="connsiteX9" fmla="*/ 289403 w 571820"/>
                  <a:gd name="connsiteY9" fmla="*/ 1316717 h 1316717"/>
                  <a:gd name="connsiteX10" fmla="*/ 287393 w 571820"/>
                  <a:gd name="connsiteY10" fmla="*/ 1314890 h 1316717"/>
                  <a:gd name="connsiteX11" fmla="*/ 285910 w 571820"/>
                  <a:gd name="connsiteY11" fmla="*/ 1313542 h 1316717"/>
                  <a:gd name="connsiteX12" fmla="*/ 282417 w 571820"/>
                  <a:gd name="connsiteY12" fmla="*/ 1316717 h 1316717"/>
                  <a:gd name="connsiteX13" fmla="*/ 282417 w 571820"/>
                  <a:gd name="connsiteY13" fmla="*/ 1310367 h 1316717"/>
                  <a:gd name="connsiteX14" fmla="*/ 262617 w 571820"/>
                  <a:gd name="connsiteY14" fmla="*/ 1292372 h 1316717"/>
                  <a:gd name="connsiteX15" fmla="*/ 0 w 571820"/>
                  <a:gd name="connsiteY15" fmla="*/ 658358 h 1316717"/>
                  <a:gd name="connsiteX16" fmla="*/ 262617 w 571820"/>
                  <a:gd name="connsiteY16" fmla="*/ 24345 h 1316717"/>
                  <a:gd name="connsiteX17" fmla="*/ 282417 w 571820"/>
                  <a:gd name="connsiteY17" fmla="*/ 6349 h 1316717"/>
                  <a:gd name="connsiteX0" fmla="*/ 262617 w 571820"/>
                  <a:gd name="connsiteY0" fmla="*/ 24345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289403 w 571820"/>
                  <a:gd name="connsiteY4" fmla="*/ 6349 h 1316717"/>
                  <a:gd name="connsiteX5" fmla="*/ 309203 w 571820"/>
                  <a:gd name="connsiteY5" fmla="*/ 24345 h 1316717"/>
                  <a:gd name="connsiteX6" fmla="*/ 571820 w 571820"/>
                  <a:gd name="connsiteY6" fmla="*/ 658359 h 1316717"/>
                  <a:gd name="connsiteX7" fmla="*/ 309203 w 571820"/>
                  <a:gd name="connsiteY7" fmla="*/ 1292372 h 1316717"/>
                  <a:gd name="connsiteX8" fmla="*/ 289403 w 571820"/>
                  <a:gd name="connsiteY8" fmla="*/ 1310368 h 1316717"/>
                  <a:gd name="connsiteX9" fmla="*/ 289403 w 571820"/>
                  <a:gd name="connsiteY9" fmla="*/ 1316717 h 1316717"/>
                  <a:gd name="connsiteX10" fmla="*/ 287393 w 571820"/>
                  <a:gd name="connsiteY10" fmla="*/ 1314890 h 1316717"/>
                  <a:gd name="connsiteX11" fmla="*/ 285910 w 571820"/>
                  <a:gd name="connsiteY11" fmla="*/ 1313542 h 1316717"/>
                  <a:gd name="connsiteX12" fmla="*/ 282417 w 571820"/>
                  <a:gd name="connsiteY12" fmla="*/ 1316717 h 1316717"/>
                  <a:gd name="connsiteX13" fmla="*/ 282417 w 571820"/>
                  <a:gd name="connsiteY13" fmla="*/ 1310367 h 1316717"/>
                  <a:gd name="connsiteX14" fmla="*/ 262617 w 571820"/>
                  <a:gd name="connsiteY14" fmla="*/ 1292372 h 1316717"/>
                  <a:gd name="connsiteX15" fmla="*/ 0 w 571820"/>
                  <a:gd name="connsiteY15" fmla="*/ 658358 h 1316717"/>
                  <a:gd name="connsiteX16" fmla="*/ 262617 w 571820"/>
                  <a:gd name="connsiteY16" fmla="*/ 24345 h 1316717"/>
                  <a:gd name="connsiteX0" fmla="*/ 262617 w 571820"/>
                  <a:gd name="connsiteY0" fmla="*/ 24345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309203 w 571820"/>
                  <a:gd name="connsiteY4" fmla="*/ 24345 h 1316717"/>
                  <a:gd name="connsiteX5" fmla="*/ 571820 w 571820"/>
                  <a:gd name="connsiteY5" fmla="*/ 658359 h 1316717"/>
                  <a:gd name="connsiteX6" fmla="*/ 309203 w 571820"/>
                  <a:gd name="connsiteY6" fmla="*/ 1292372 h 1316717"/>
                  <a:gd name="connsiteX7" fmla="*/ 289403 w 571820"/>
                  <a:gd name="connsiteY7" fmla="*/ 1310368 h 1316717"/>
                  <a:gd name="connsiteX8" fmla="*/ 289403 w 571820"/>
                  <a:gd name="connsiteY8" fmla="*/ 1316717 h 1316717"/>
                  <a:gd name="connsiteX9" fmla="*/ 287393 w 571820"/>
                  <a:gd name="connsiteY9" fmla="*/ 1314890 h 1316717"/>
                  <a:gd name="connsiteX10" fmla="*/ 285910 w 571820"/>
                  <a:gd name="connsiteY10" fmla="*/ 1313542 h 1316717"/>
                  <a:gd name="connsiteX11" fmla="*/ 282417 w 571820"/>
                  <a:gd name="connsiteY11" fmla="*/ 1316717 h 1316717"/>
                  <a:gd name="connsiteX12" fmla="*/ 282417 w 571820"/>
                  <a:gd name="connsiteY12" fmla="*/ 1310367 h 1316717"/>
                  <a:gd name="connsiteX13" fmla="*/ 262617 w 571820"/>
                  <a:gd name="connsiteY13" fmla="*/ 1292372 h 1316717"/>
                  <a:gd name="connsiteX14" fmla="*/ 0 w 571820"/>
                  <a:gd name="connsiteY14" fmla="*/ 658358 h 1316717"/>
                  <a:gd name="connsiteX15" fmla="*/ 262617 w 571820"/>
                  <a:gd name="connsiteY15" fmla="*/ 24345 h 1316717"/>
                  <a:gd name="connsiteX0" fmla="*/ 262617 w 571820"/>
                  <a:gd name="connsiteY0" fmla="*/ 22518 h 1314890"/>
                  <a:gd name="connsiteX1" fmla="*/ 285910 w 571820"/>
                  <a:gd name="connsiteY1" fmla="*/ 1348 h 1314890"/>
                  <a:gd name="connsiteX2" fmla="*/ 287393 w 571820"/>
                  <a:gd name="connsiteY2" fmla="*/ 0 h 1314890"/>
                  <a:gd name="connsiteX3" fmla="*/ 309203 w 571820"/>
                  <a:gd name="connsiteY3" fmla="*/ 22518 h 1314890"/>
                  <a:gd name="connsiteX4" fmla="*/ 571820 w 571820"/>
                  <a:gd name="connsiteY4" fmla="*/ 656532 h 1314890"/>
                  <a:gd name="connsiteX5" fmla="*/ 309203 w 571820"/>
                  <a:gd name="connsiteY5" fmla="*/ 1290545 h 1314890"/>
                  <a:gd name="connsiteX6" fmla="*/ 289403 w 571820"/>
                  <a:gd name="connsiteY6" fmla="*/ 1308541 h 1314890"/>
                  <a:gd name="connsiteX7" fmla="*/ 289403 w 571820"/>
                  <a:gd name="connsiteY7" fmla="*/ 1314890 h 1314890"/>
                  <a:gd name="connsiteX8" fmla="*/ 287393 w 571820"/>
                  <a:gd name="connsiteY8" fmla="*/ 1313063 h 1314890"/>
                  <a:gd name="connsiteX9" fmla="*/ 285910 w 571820"/>
                  <a:gd name="connsiteY9" fmla="*/ 1311715 h 1314890"/>
                  <a:gd name="connsiteX10" fmla="*/ 282417 w 571820"/>
                  <a:gd name="connsiteY10" fmla="*/ 1314890 h 1314890"/>
                  <a:gd name="connsiteX11" fmla="*/ 282417 w 571820"/>
                  <a:gd name="connsiteY11" fmla="*/ 1308540 h 1314890"/>
                  <a:gd name="connsiteX12" fmla="*/ 262617 w 571820"/>
                  <a:gd name="connsiteY12" fmla="*/ 1290545 h 1314890"/>
                  <a:gd name="connsiteX13" fmla="*/ 0 w 571820"/>
                  <a:gd name="connsiteY13" fmla="*/ 656531 h 1314890"/>
                  <a:gd name="connsiteX14" fmla="*/ 262617 w 571820"/>
                  <a:gd name="connsiteY14" fmla="*/ 22518 h 1314890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85910 w 571820"/>
                  <a:gd name="connsiteY8" fmla="*/ 1310367 h 1313542"/>
                  <a:gd name="connsiteX9" fmla="*/ 282417 w 571820"/>
                  <a:gd name="connsiteY9" fmla="*/ 1313542 h 1313542"/>
                  <a:gd name="connsiteX10" fmla="*/ 282417 w 571820"/>
                  <a:gd name="connsiteY10" fmla="*/ 1307192 h 1313542"/>
                  <a:gd name="connsiteX11" fmla="*/ 262617 w 571820"/>
                  <a:gd name="connsiteY11" fmla="*/ 1289197 h 1313542"/>
                  <a:gd name="connsiteX12" fmla="*/ 0 w 571820"/>
                  <a:gd name="connsiteY12" fmla="*/ 655183 h 1313542"/>
                  <a:gd name="connsiteX13" fmla="*/ 262617 w 571820"/>
                  <a:gd name="connsiteY13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85910 w 571820"/>
                  <a:gd name="connsiteY8" fmla="*/ 1310367 h 1313542"/>
                  <a:gd name="connsiteX9" fmla="*/ 282417 w 571820"/>
                  <a:gd name="connsiteY9" fmla="*/ 1313542 h 1313542"/>
                  <a:gd name="connsiteX10" fmla="*/ 262617 w 571820"/>
                  <a:gd name="connsiteY10" fmla="*/ 1289197 h 1313542"/>
                  <a:gd name="connsiteX11" fmla="*/ 0 w 571820"/>
                  <a:gd name="connsiteY11" fmla="*/ 655183 h 1313542"/>
                  <a:gd name="connsiteX12" fmla="*/ 262617 w 571820"/>
                  <a:gd name="connsiteY12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85910 w 571820"/>
                  <a:gd name="connsiteY8" fmla="*/ 1310367 h 1313542"/>
                  <a:gd name="connsiteX9" fmla="*/ 262617 w 571820"/>
                  <a:gd name="connsiteY9" fmla="*/ 1289197 h 1313542"/>
                  <a:gd name="connsiteX10" fmla="*/ 0 w 571820"/>
                  <a:gd name="connsiteY10" fmla="*/ 655183 h 1313542"/>
                  <a:gd name="connsiteX11" fmla="*/ 262617 w 571820"/>
                  <a:gd name="connsiteY11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62617 w 571820"/>
                  <a:gd name="connsiteY8" fmla="*/ 1289197 h 1313542"/>
                  <a:gd name="connsiteX9" fmla="*/ 0 w 571820"/>
                  <a:gd name="connsiteY9" fmla="*/ 655183 h 1313542"/>
                  <a:gd name="connsiteX10" fmla="*/ 262617 w 571820"/>
                  <a:gd name="connsiteY10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62617 w 571820"/>
                  <a:gd name="connsiteY7" fmla="*/ 1289197 h 1313542"/>
                  <a:gd name="connsiteX8" fmla="*/ 0 w 571820"/>
                  <a:gd name="connsiteY8" fmla="*/ 655183 h 1313542"/>
                  <a:gd name="connsiteX9" fmla="*/ 262617 w 571820"/>
                  <a:gd name="connsiteY9" fmla="*/ 21170 h 1313542"/>
                  <a:gd name="connsiteX0" fmla="*/ 262617 w 571820"/>
                  <a:gd name="connsiteY0" fmla="*/ 21170 h 1364739"/>
                  <a:gd name="connsiteX1" fmla="*/ 285910 w 571820"/>
                  <a:gd name="connsiteY1" fmla="*/ 0 h 1364739"/>
                  <a:gd name="connsiteX2" fmla="*/ 309203 w 571820"/>
                  <a:gd name="connsiteY2" fmla="*/ 21170 h 1364739"/>
                  <a:gd name="connsiteX3" fmla="*/ 571820 w 571820"/>
                  <a:gd name="connsiteY3" fmla="*/ 655184 h 1364739"/>
                  <a:gd name="connsiteX4" fmla="*/ 309203 w 571820"/>
                  <a:gd name="connsiteY4" fmla="*/ 1289197 h 1364739"/>
                  <a:gd name="connsiteX5" fmla="*/ 289403 w 571820"/>
                  <a:gd name="connsiteY5" fmla="*/ 1307193 h 1364739"/>
                  <a:gd name="connsiteX6" fmla="*/ 177485 w 571820"/>
                  <a:gd name="connsiteY6" fmla="*/ 1364739 h 1364739"/>
                  <a:gd name="connsiteX7" fmla="*/ 262617 w 571820"/>
                  <a:gd name="connsiteY7" fmla="*/ 1289197 h 1364739"/>
                  <a:gd name="connsiteX8" fmla="*/ 0 w 571820"/>
                  <a:gd name="connsiteY8" fmla="*/ 655183 h 1364739"/>
                  <a:gd name="connsiteX9" fmla="*/ 262617 w 571820"/>
                  <a:gd name="connsiteY9" fmla="*/ 21170 h 1364739"/>
                  <a:gd name="connsiteX0" fmla="*/ 262617 w 571820"/>
                  <a:gd name="connsiteY0" fmla="*/ 21170 h 1364739"/>
                  <a:gd name="connsiteX1" fmla="*/ 285910 w 571820"/>
                  <a:gd name="connsiteY1" fmla="*/ 0 h 1364739"/>
                  <a:gd name="connsiteX2" fmla="*/ 309203 w 571820"/>
                  <a:gd name="connsiteY2" fmla="*/ 21170 h 1364739"/>
                  <a:gd name="connsiteX3" fmla="*/ 571820 w 571820"/>
                  <a:gd name="connsiteY3" fmla="*/ 655184 h 1364739"/>
                  <a:gd name="connsiteX4" fmla="*/ 309203 w 571820"/>
                  <a:gd name="connsiteY4" fmla="*/ 1289197 h 1364739"/>
                  <a:gd name="connsiteX5" fmla="*/ 285832 w 571820"/>
                  <a:gd name="connsiteY5" fmla="*/ 1311956 h 1364739"/>
                  <a:gd name="connsiteX6" fmla="*/ 177485 w 571820"/>
                  <a:gd name="connsiteY6" fmla="*/ 1364739 h 1364739"/>
                  <a:gd name="connsiteX7" fmla="*/ 262617 w 571820"/>
                  <a:gd name="connsiteY7" fmla="*/ 1289197 h 1364739"/>
                  <a:gd name="connsiteX8" fmla="*/ 0 w 571820"/>
                  <a:gd name="connsiteY8" fmla="*/ 655183 h 1364739"/>
                  <a:gd name="connsiteX9" fmla="*/ 262617 w 571820"/>
                  <a:gd name="connsiteY9" fmla="*/ 21170 h 1364739"/>
                  <a:gd name="connsiteX0" fmla="*/ 262617 w 571820"/>
                  <a:gd name="connsiteY0" fmla="*/ 21170 h 1311956"/>
                  <a:gd name="connsiteX1" fmla="*/ 285910 w 571820"/>
                  <a:gd name="connsiteY1" fmla="*/ 0 h 1311956"/>
                  <a:gd name="connsiteX2" fmla="*/ 309203 w 571820"/>
                  <a:gd name="connsiteY2" fmla="*/ 21170 h 1311956"/>
                  <a:gd name="connsiteX3" fmla="*/ 571820 w 571820"/>
                  <a:gd name="connsiteY3" fmla="*/ 655184 h 1311956"/>
                  <a:gd name="connsiteX4" fmla="*/ 309203 w 571820"/>
                  <a:gd name="connsiteY4" fmla="*/ 1289197 h 1311956"/>
                  <a:gd name="connsiteX5" fmla="*/ 285832 w 571820"/>
                  <a:gd name="connsiteY5" fmla="*/ 1311956 h 1311956"/>
                  <a:gd name="connsiteX6" fmla="*/ 262617 w 571820"/>
                  <a:gd name="connsiteY6" fmla="*/ 1289197 h 1311956"/>
                  <a:gd name="connsiteX7" fmla="*/ 0 w 571820"/>
                  <a:gd name="connsiteY7" fmla="*/ 655183 h 1311956"/>
                  <a:gd name="connsiteX8" fmla="*/ 262617 w 571820"/>
                  <a:gd name="connsiteY8" fmla="*/ 21170 h 13119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71820" h="1311956">
                    <a:moveTo>
                      <a:pt x="262617" y="21170"/>
                    </a:moveTo>
                    <a:lnTo>
                      <a:pt x="285910" y="0"/>
                    </a:lnTo>
                    <a:lnTo>
                      <a:pt x="309203" y="21170"/>
                    </a:lnTo>
                    <a:cubicBezTo>
                      <a:pt x="471461" y="183428"/>
                      <a:pt x="571820" y="407586"/>
                      <a:pt x="571820" y="655184"/>
                    </a:cubicBezTo>
                    <a:cubicBezTo>
                      <a:pt x="571820" y="902781"/>
                      <a:pt x="471461" y="1126939"/>
                      <a:pt x="309203" y="1289197"/>
                    </a:cubicBezTo>
                    <a:lnTo>
                      <a:pt x="285832" y="1311956"/>
                    </a:lnTo>
                    <a:lnTo>
                      <a:pt x="262617" y="1289197"/>
                    </a:lnTo>
                    <a:cubicBezTo>
                      <a:pt x="100359" y="1126938"/>
                      <a:pt x="0" y="902781"/>
                      <a:pt x="0" y="655183"/>
                    </a:cubicBezTo>
                    <a:cubicBezTo>
                      <a:pt x="0" y="407586"/>
                      <a:pt x="100359" y="183428"/>
                      <a:pt x="262617" y="21170"/>
                    </a:cubicBez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6" name="Straight Connector 15">
                <a:extLst>
                  <a:ext uri="{FF2B5EF4-FFF2-40B4-BE49-F238E27FC236}">
                    <a16:creationId xmlns="" xmlns:a16="http://schemas.microsoft.com/office/drawing/2014/main" id="{803A57D6-0C36-4560-A08A-16768551EF6F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CxnSpPr>
                <a:cxnSpLocks/>
              </p:cNvCxnSpPr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CxnSpPr>
            <p:spPr>
              <a:xfrm>
                <a:off x="8768695" y="4330454"/>
                <a:ext cx="0" cy="1620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 useBgFill="1">
        <p:nvSpPr>
          <p:cNvPr id="18" name="Rectangle 17">
            <a:extLst>
              <a:ext uri="{FF2B5EF4-FFF2-40B4-BE49-F238E27FC236}">
                <a16:creationId xmlns="" xmlns:a16="http://schemas.microsoft.com/office/drawing/2014/main" id="{3011B0B3-5679-4759-90B8-3B908C4CBD2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=""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="" xmlns:a16="http://schemas.microsoft.com/office/drawing/2014/main" id="{858C6879-643E-CC79-0DE3-938DDA21E8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5851" y="1089025"/>
            <a:ext cx="4451349" cy="1532951"/>
          </a:xfrm>
        </p:spPr>
        <p:txBody>
          <a:bodyPr vert="horz" lIns="0" tIns="0" rIns="0" bIns="0" rtlCol="0" anchor="b" anchorCtr="0">
            <a:normAutofit/>
          </a:bodyPr>
          <a:lstStyle/>
          <a:p>
            <a:pPr algn="ctr"/>
            <a:r>
              <a:rPr lang="en-US"/>
              <a:t>Metale i tworzywa sztuczne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="" xmlns:a16="http://schemas.microsoft.com/office/drawing/2014/main" id="{E1D6D92F-A3EE-061E-1F66-9556E118D7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85850" y="4248000"/>
            <a:ext cx="4451349" cy="1520975"/>
          </a:xfrm>
        </p:spPr>
        <p:txBody>
          <a:bodyPr vert="horz" lIns="0" tIns="0" rIns="0" bIns="0" rtlCol="0" anchor="t" anchorCtr="0">
            <a:normAutofit/>
          </a:bodyPr>
          <a:lstStyle/>
          <a:p>
            <a:pPr algn="ctr"/>
            <a:r>
              <a:rPr lang="en-US" sz="2400" i="1"/>
              <a:t>Co wrzucamy a co nie?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="" xmlns:a16="http://schemas.microsoft.com/office/drawing/2014/main" id="{49E013D9-9421-47E7-9080-30F6E544BE4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2200275" y="2840038"/>
            <a:ext cx="2216150" cy="1177924"/>
            <a:chOff x="4987925" y="2840038"/>
            <a:chExt cx="2216150" cy="1177924"/>
          </a:xfrm>
        </p:grpSpPr>
        <p:sp>
          <p:nvSpPr>
            <p:cNvPr id="21" name="Rectangle 20">
              <a:extLst>
                <a:ext uri="{FF2B5EF4-FFF2-40B4-BE49-F238E27FC236}">
                  <a16:creationId xmlns="" xmlns:a16="http://schemas.microsoft.com/office/drawing/2014/main" id="{9109F7CF-3139-48B9-AF7B-9BD2941A8DB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4987925" y="2840038"/>
              <a:ext cx="2216150" cy="1177924"/>
            </a:xfrm>
            <a:prstGeom prst="rect">
              <a:avLst/>
            </a:prstGeom>
            <a:solidFill>
              <a:schemeClr val="bg2">
                <a:alpha val="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="" xmlns:a16="http://schemas.microsoft.com/office/drawing/2014/main" id="{15A838F8-C7B5-4988-81A9-B02E6C8F9B7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5750208" y="2992877"/>
              <a:ext cx="972458" cy="919518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="" xmlns:a16="http://schemas.microsoft.com/office/drawing/2014/main" id="{85B86A1A-402F-4AE2-B5E6-B8A5FB16CD4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 flipH="1">
              <a:off x="5469335" y="2992877"/>
              <a:ext cx="972458" cy="919518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24" name="Group 23">
              <a:extLst>
                <a:ext uri="{FF2B5EF4-FFF2-40B4-BE49-F238E27FC236}">
                  <a16:creationId xmlns="" xmlns:a16="http://schemas.microsoft.com/office/drawing/2014/main" id="{44A0542D-9B1C-46B1-82B5-54470B697F1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GrpSpPr>
          <p:grpSpPr>
            <a:xfrm>
              <a:off x="5614944" y="3117662"/>
              <a:ext cx="1009280" cy="464739"/>
              <a:chOff x="4432859" y="3200647"/>
              <a:chExt cx="1009280" cy="464739"/>
            </a:xfrm>
          </p:grpSpPr>
          <p:sp>
            <p:nvSpPr>
              <p:cNvPr id="32" name="Freeform: Shape 31">
                <a:extLst>
                  <a:ext uri="{FF2B5EF4-FFF2-40B4-BE49-F238E27FC236}">
                    <a16:creationId xmlns="" xmlns:a16="http://schemas.microsoft.com/office/drawing/2014/main" id="{F3AFD408-F48C-4C50-8D5E-5DD627179939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SpPr>
            <p:spPr>
              <a:xfrm rot="16200000" flipH="1" flipV="1">
                <a:off x="4977400" y="3200647"/>
                <a:ext cx="464739" cy="464739"/>
              </a:xfrm>
              <a:custGeom>
                <a:avLst/>
                <a:gdLst>
                  <a:gd name="connsiteX0" fmla="*/ 464132 w 464739"/>
                  <a:gd name="connsiteY0" fmla="*/ 463881 h 464739"/>
                  <a:gd name="connsiteX1" fmla="*/ 463891 w 464739"/>
                  <a:gd name="connsiteY1" fmla="*/ 463892 h 464739"/>
                  <a:gd name="connsiteX2" fmla="*/ 463880 w 464739"/>
                  <a:gd name="connsiteY2" fmla="*/ 464132 h 464739"/>
                  <a:gd name="connsiteX3" fmla="*/ 463651 w 464739"/>
                  <a:gd name="connsiteY3" fmla="*/ 463904 h 464739"/>
                  <a:gd name="connsiteX4" fmla="*/ 446142 w 464739"/>
                  <a:gd name="connsiteY4" fmla="*/ 464739 h 464739"/>
                  <a:gd name="connsiteX5" fmla="*/ 130673 w 464739"/>
                  <a:gd name="connsiteY5" fmla="*/ 334067 h 464739"/>
                  <a:gd name="connsiteX6" fmla="*/ 0 w 464739"/>
                  <a:gd name="connsiteY6" fmla="*/ 18597 h 464739"/>
                  <a:gd name="connsiteX7" fmla="*/ 836 w 464739"/>
                  <a:gd name="connsiteY7" fmla="*/ 1089 h 464739"/>
                  <a:gd name="connsiteX8" fmla="*/ 607 w 464739"/>
                  <a:gd name="connsiteY8" fmla="*/ 859 h 464739"/>
                  <a:gd name="connsiteX9" fmla="*/ 848 w 464739"/>
                  <a:gd name="connsiteY9" fmla="*/ 848 h 464739"/>
                  <a:gd name="connsiteX10" fmla="*/ 859 w 464739"/>
                  <a:gd name="connsiteY10" fmla="*/ 607 h 464739"/>
                  <a:gd name="connsiteX11" fmla="*/ 1089 w 464739"/>
                  <a:gd name="connsiteY11" fmla="*/ 836 h 464739"/>
                  <a:gd name="connsiteX12" fmla="*/ 18597 w 464739"/>
                  <a:gd name="connsiteY12" fmla="*/ 0 h 464739"/>
                  <a:gd name="connsiteX13" fmla="*/ 334067 w 464739"/>
                  <a:gd name="connsiteY13" fmla="*/ 130672 h 464739"/>
                  <a:gd name="connsiteX14" fmla="*/ 464739 w 464739"/>
                  <a:gd name="connsiteY14" fmla="*/ 446142 h 464739"/>
                  <a:gd name="connsiteX15" fmla="*/ 463903 w 464739"/>
                  <a:gd name="connsiteY15" fmla="*/ 463652 h 4647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64739" h="464739">
                    <a:moveTo>
                      <a:pt x="464132" y="463881"/>
                    </a:moveTo>
                    <a:lnTo>
                      <a:pt x="463891" y="463892"/>
                    </a:lnTo>
                    <a:lnTo>
                      <a:pt x="463880" y="464132"/>
                    </a:lnTo>
                    <a:lnTo>
                      <a:pt x="463651" y="463904"/>
                    </a:lnTo>
                    <a:lnTo>
                      <a:pt x="446142" y="464739"/>
                    </a:lnTo>
                    <a:cubicBezTo>
                      <a:pt x="331965" y="464739"/>
                      <a:pt x="217787" y="421182"/>
                      <a:pt x="130673" y="334067"/>
                    </a:cubicBezTo>
                    <a:cubicBezTo>
                      <a:pt x="43558" y="246953"/>
                      <a:pt x="1" y="132775"/>
                      <a:pt x="0" y="18597"/>
                    </a:cubicBezTo>
                    <a:lnTo>
                      <a:pt x="836" y="1089"/>
                    </a:lnTo>
                    <a:lnTo>
                      <a:pt x="607" y="859"/>
                    </a:lnTo>
                    <a:lnTo>
                      <a:pt x="848" y="848"/>
                    </a:lnTo>
                    <a:lnTo>
                      <a:pt x="859" y="607"/>
                    </a:lnTo>
                    <a:lnTo>
                      <a:pt x="1089" y="836"/>
                    </a:lnTo>
                    <a:lnTo>
                      <a:pt x="18597" y="0"/>
                    </a:lnTo>
                    <a:cubicBezTo>
                      <a:pt x="132775" y="0"/>
                      <a:pt x="246952" y="43557"/>
                      <a:pt x="334067" y="130672"/>
                    </a:cubicBezTo>
                    <a:cubicBezTo>
                      <a:pt x="421182" y="217787"/>
                      <a:pt x="464739" y="331964"/>
                      <a:pt x="464739" y="446142"/>
                    </a:cubicBezTo>
                    <a:lnTo>
                      <a:pt x="463903" y="463652"/>
                    </a:lnTo>
                    <a:close/>
                  </a:path>
                </a:pathLst>
              </a:custGeom>
              <a:solidFill>
                <a:schemeClr val="accent4">
                  <a:alpha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3" name="Freeform: Shape 32">
                <a:extLst>
                  <a:ext uri="{FF2B5EF4-FFF2-40B4-BE49-F238E27FC236}">
                    <a16:creationId xmlns="" xmlns:a16="http://schemas.microsoft.com/office/drawing/2014/main" id="{9C45F007-BD45-43C0-8579-5601F9CA7816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SpPr>
            <p:spPr>
              <a:xfrm rot="5400000" flipV="1">
                <a:off x="4432859" y="3200647"/>
                <a:ext cx="464739" cy="464739"/>
              </a:xfrm>
              <a:custGeom>
                <a:avLst/>
                <a:gdLst>
                  <a:gd name="connsiteX0" fmla="*/ 464132 w 464739"/>
                  <a:gd name="connsiteY0" fmla="*/ 463881 h 464739"/>
                  <a:gd name="connsiteX1" fmla="*/ 463891 w 464739"/>
                  <a:gd name="connsiteY1" fmla="*/ 463892 h 464739"/>
                  <a:gd name="connsiteX2" fmla="*/ 463880 w 464739"/>
                  <a:gd name="connsiteY2" fmla="*/ 464132 h 464739"/>
                  <a:gd name="connsiteX3" fmla="*/ 463651 w 464739"/>
                  <a:gd name="connsiteY3" fmla="*/ 463904 h 464739"/>
                  <a:gd name="connsiteX4" fmla="*/ 446142 w 464739"/>
                  <a:gd name="connsiteY4" fmla="*/ 464739 h 464739"/>
                  <a:gd name="connsiteX5" fmla="*/ 130673 w 464739"/>
                  <a:gd name="connsiteY5" fmla="*/ 334067 h 464739"/>
                  <a:gd name="connsiteX6" fmla="*/ 0 w 464739"/>
                  <a:gd name="connsiteY6" fmla="*/ 18597 h 464739"/>
                  <a:gd name="connsiteX7" fmla="*/ 836 w 464739"/>
                  <a:gd name="connsiteY7" fmla="*/ 1089 h 464739"/>
                  <a:gd name="connsiteX8" fmla="*/ 607 w 464739"/>
                  <a:gd name="connsiteY8" fmla="*/ 859 h 464739"/>
                  <a:gd name="connsiteX9" fmla="*/ 848 w 464739"/>
                  <a:gd name="connsiteY9" fmla="*/ 848 h 464739"/>
                  <a:gd name="connsiteX10" fmla="*/ 859 w 464739"/>
                  <a:gd name="connsiteY10" fmla="*/ 607 h 464739"/>
                  <a:gd name="connsiteX11" fmla="*/ 1089 w 464739"/>
                  <a:gd name="connsiteY11" fmla="*/ 836 h 464739"/>
                  <a:gd name="connsiteX12" fmla="*/ 18597 w 464739"/>
                  <a:gd name="connsiteY12" fmla="*/ 0 h 464739"/>
                  <a:gd name="connsiteX13" fmla="*/ 334067 w 464739"/>
                  <a:gd name="connsiteY13" fmla="*/ 130672 h 464739"/>
                  <a:gd name="connsiteX14" fmla="*/ 464739 w 464739"/>
                  <a:gd name="connsiteY14" fmla="*/ 446142 h 464739"/>
                  <a:gd name="connsiteX15" fmla="*/ 463903 w 464739"/>
                  <a:gd name="connsiteY15" fmla="*/ 463652 h 4647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64739" h="464739">
                    <a:moveTo>
                      <a:pt x="464132" y="463881"/>
                    </a:moveTo>
                    <a:lnTo>
                      <a:pt x="463891" y="463892"/>
                    </a:lnTo>
                    <a:lnTo>
                      <a:pt x="463880" y="464132"/>
                    </a:lnTo>
                    <a:lnTo>
                      <a:pt x="463651" y="463904"/>
                    </a:lnTo>
                    <a:lnTo>
                      <a:pt x="446142" y="464739"/>
                    </a:lnTo>
                    <a:cubicBezTo>
                      <a:pt x="331965" y="464739"/>
                      <a:pt x="217787" y="421182"/>
                      <a:pt x="130673" y="334067"/>
                    </a:cubicBezTo>
                    <a:cubicBezTo>
                      <a:pt x="43558" y="246953"/>
                      <a:pt x="1" y="132775"/>
                      <a:pt x="0" y="18597"/>
                    </a:cubicBezTo>
                    <a:lnTo>
                      <a:pt x="836" y="1089"/>
                    </a:lnTo>
                    <a:lnTo>
                      <a:pt x="607" y="859"/>
                    </a:lnTo>
                    <a:lnTo>
                      <a:pt x="848" y="848"/>
                    </a:lnTo>
                    <a:lnTo>
                      <a:pt x="859" y="607"/>
                    </a:lnTo>
                    <a:lnTo>
                      <a:pt x="1089" y="836"/>
                    </a:lnTo>
                    <a:lnTo>
                      <a:pt x="18597" y="0"/>
                    </a:lnTo>
                    <a:cubicBezTo>
                      <a:pt x="132775" y="0"/>
                      <a:pt x="246952" y="43557"/>
                      <a:pt x="334067" y="130672"/>
                    </a:cubicBezTo>
                    <a:cubicBezTo>
                      <a:pt x="421182" y="217787"/>
                      <a:pt x="464739" y="331964"/>
                      <a:pt x="464739" y="446142"/>
                    </a:cubicBezTo>
                    <a:lnTo>
                      <a:pt x="463903" y="463652"/>
                    </a:lnTo>
                    <a:close/>
                  </a:path>
                </a:pathLst>
              </a:custGeom>
              <a:solidFill>
                <a:schemeClr val="accent4">
                  <a:alpha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5" name="Group 24">
              <a:extLst>
                <a:ext uri="{FF2B5EF4-FFF2-40B4-BE49-F238E27FC236}">
                  <a16:creationId xmlns="" xmlns:a16="http://schemas.microsoft.com/office/drawing/2014/main" id="{97131E1B-CE62-4AB1-A2D9-02E823C9B32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GrpSpPr>
          <p:grpSpPr>
            <a:xfrm>
              <a:off x="5679979" y="2915338"/>
              <a:ext cx="1080000" cy="1080000"/>
              <a:chOff x="4497894" y="2998323"/>
              <a:chExt cx="1080000" cy="1080000"/>
            </a:xfrm>
          </p:grpSpPr>
          <p:grpSp>
            <p:nvGrpSpPr>
              <p:cNvPr id="26" name="Group 25">
                <a:extLst>
                  <a:ext uri="{FF2B5EF4-FFF2-40B4-BE49-F238E27FC236}">
                    <a16:creationId xmlns="" xmlns:a16="http://schemas.microsoft.com/office/drawing/2014/main" id="{745E8D88-C0BB-4D1C-B240-D441BBA6F7AC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Grp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GrpSpPr>
            <p:grpSpPr>
              <a:xfrm rot="13500000">
                <a:off x="4805524" y="2998323"/>
                <a:ext cx="464739" cy="1080000"/>
                <a:chOff x="4511184" y="2470620"/>
                <a:chExt cx="464739" cy="1080000"/>
              </a:xfrm>
            </p:grpSpPr>
            <p:sp>
              <p:nvSpPr>
                <p:cNvPr id="30" name="Freeform: Shape 29">
                  <a:extLst>
                    <a:ext uri="{FF2B5EF4-FFF2-40B4-BE49-F238E27FC236}">
                      <a16:creationId xmlns="" xmlns:a16="http://schemas.microsoft.com/office/drawing/2014/main" id="{AAB960BE-12F5-4ADA-AA9E-0EC54256411F}"/>
                    </a:ext>
                    <a:ext uri="{C183D7F6-B498-43B3-948B-1728B52AA6E4}">
                      <adec:decorative xmlns="" xmlns:adec="http://schemas.microsoft.com/office/drawing/2017/decorative" val="1"/>
                    </a:ext>
                  </a:extLst>
                </p:cNvPr>
                <p:cNvSpPr/>
                <p:nvPr>
                  <p:extLst>
                    <p:ext uri="{386F3935-93C4-4BCD-93E2-E3B085C9AB24}">
                      <p16:designElem xmlns="" xmlns:p16="http://schemas.microsoft.com/office/powerpoint/2015/main" val="1"/>
                    </p:ext>
                  </p:extLst>
                </p:nvPr>
              </p:nvSpPr>
              <p:spPr>
                <a:xfrm rot="2700000" flipH="1" flipV="1">
                  <a:off x="4511184" y="2990814"/>
                  <a:ext cx="464739" cy="464739"/>
                </a:xfrm>
                <a:custGeom>
                  <a:avLst/>
                  <a:gdLst>
                    <a:gd name="connsiteX0" fmla="*/ 464132 w 464739"/>
                    <a:gd name="connsiteY0" fmla="*/ 463881 h 464739"/>
                    <a:gd name="connsiteX1" fmla="*/ 463891 w 464739"/>
                    <a:gd name="connsiteY1" fmla="*/ 463892 h 464739"/>
                    <a:gd name="connsiteX2" fmla="*/ 463880 w 464739"/>
                    <a:gd name="connsiteY2" fmla="*/ 464132 h 464739"/>
                    <a:gd name="connsiteX3" fmla="*/ 463651 w 464739"/>
                    <a:gd name="connsiteY3" fmla="*/ 463904 h 464739"/>
                    <a:gd name="connsiteX4" fmla="*/ 446142 w 464739"/>
                    <a:gd name="connsiteY4" fmla="*/ 464739 h 464739"/>
                    <a:gd name="connsiteX5" fmla="*/ 130673 w 464739"/>
                    <a:gd name="connsiteY5" fmla="*/ 334067 h 464739"/>
                    <a:gd name="connsiteX6" fmla="*/ 0 w 464739"/>
                    <a:gd name="connsiteY6" fmla="*/ 18597 h 464739"/>
                    <a:gd name="connsiteX7" fmla="*/ 836 w 464739"/>
                    <a:gd name="connsiteY7" fmla="*/ 1089 h 464739"/>
                    <a:gd name="connsiteX8" fmla="*/ 607 w 464739"/>
                    <a:gd name="connsiteY8" fmla="*/ 859 h 464739"/>
                    <a:gd name="connsiteX9" fmla="*/ 848 w 464739"/>
                    <a:gd name="connsiteY9" fmla="*/ 848 h 464739"/>
                    <a:gd name="connsiteX10" fmla="*/ 859 w 464739"/>
                    <a:gd name="connsiteY10" fmla="*/ 607 h 464739"/>
                    <a:gd name="connsiteX11" fmla="*/ 1089 w 464739"/>
                    <a:gd name="connsiteY11" fmla="*/ 836 h 464739"/>
                    <a:gd name="connsiteX12" fmla="*/ 18597 w 464739"/>
                    <a:gd name="connsiteY12" fmla="*/ 0 h 464739"/>
                    <a:gd name="connsiteX13" fmla="*/ 334067 w 464739"/>
                    <a:gd name="connsiteY13" fmla="*/ 130672 h 464739"/>
                    <a:gd name="connsiteX14" fmla="*/ 464739 w 464739"/>
                    <a:gd name="connsiteY14" fmla="*/ 446142 h 464739"/>
                    <a:gd name="connsiteX15" fmla="*/ 463903 w 464739"/>
                    <a:gd name="connsiteY15" fmla="*/ 463652 h 46473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464739" h="464739">
                      <a:moveTo>
                        <a:pt x="464132" y="463881"/>
                      </a:moveTo>
                      <a:lnTo>
                        <a:pt x="463891" y="463892"/>
                      </a:lnTo>
                      <a:lnTo>
                        <a:pt x="463880" y="464132"/>
                      </a:lnTo>
                      <a:lnTo>
                        <a:pt x="463651" y="463904"/>
                      </a:lnTo>
                      <a:lnTo>
                        <a:pt x="446142" y="464739"/>
                      </a:lnTo>
                      <a:cubicBezTo>
                        <a:pt x="331965" y="464739"/>
                        <a:pt x="217787" y="421182"/>
                        <a:pt x="130673" y="334067"/>
                      </a:cubicBezTo>
                      <a:cubicBezTo>
                        <a:pt x="43558" y="246953"/>
                        <a:pt x="1" y="132775"/>
                        <a:pt x="0" y="18597"/>
                      </a:cubicBezTo>
                      <a:lnTo>
                        <a:pt x="836" y="1089"/>
                      </a:lnTo>
                      <a:lnTo>
                        <a:pt x="607" y="859"/>
                      </a:lnTo>
                      <a:lnTo>
                        <a:pt x="848" y="848"/>
                      </a:lnTo>
                      <a:lnTo>
                        <a:pt x="859" y="607"/>
                      </a:lnTo>
                      <a:lnTo>
                        <a:pt x="1089" y="836"/>
                      </a:lnTo>
                      <a:lnTo>
                        <a:pt x="18597" y="0"/>
                      </a:lnTo>
                      <a:cubicBezTo>
                        <a:pt x="132775" y="0"/>
                        <a:pt x="246952" y="43557"/>
                        <a:pt x="334067" y="130672"/>
                      </a:cubicBezTo>
                      <a:cubicBezTo>
                        <a:pt x="421182" y="217787"/>
                        <a:pt x="464739" y="331964"/>
                        <a:pt x="464739" y="446142"/>
                      </a:cubicBezTo>
                      <a:lnTo>
                        <a:pt x="463903" y="463652"/>
                      </a:lnTo>
                      <a:close/>
                    </a:path>
                  </a:pathLst>
                </a:cu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cxnSp>
              <p:nvCxnSpPr>
                <p:cNvPr id="31" name="Straight Connector 30">
                  <a:extLst>
                    <a:ext uri="{FF2B5EF4-FFF2-40B4-BE49-F238E27FC236}">
                      <a16:creationId xmlns="" xmlns:a16="http://schemas.microsoft.com/office/drawing/2014/main" id="{7E9BB9F7-7101-4BF3-9191-5893E4C582A5}"/>
                    </a:ext>
                    <a:ext uri="{C183D7F6-B498-43B3-948B-1728B52AA6E4}">
                      <adec:decorative xmlns="" xmlns:adec="http://schemas.microsoft.com/office/drawing/2017/decorative" val="1"/>
                    </a:ext>
                  </a:extLst>
                </p:cNvPr>
                <p:cNvCxnSpPr>
                  <a:cxnSpLocks/>
                </p:cNvCxnSpPr>
                <p:nvPr>
                  <p:extLst>
                    <p:ext uri="{386F3935-93C4-4BCD-93E2-E3B085C9AB24}">
                      <p16:designElem xmlns="" xmlns:p16="http://schemas.microsoft.com/office/powerpoint/2015/main" val="1"/>
                    </p:ext>
                  </p:extLst>
                </p:nvPr>
              </p:nvCxnSpPr>
              <p:spPr>
                <a:xfrm flipV="1">
                  <a:off x="4742369" y="2470620"/>
                  <a:ext cx="0" cy="10800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7" name="Group 26">
                <a:extLst>
                  <a:ext uri="{FF2B5EF4-FFF2-40B4-BE49-F238E27FC236}">
                    <a16:creationId xmlns="" xmlns:a16="http://schemas.microsoft.com/office/drawing/2014/main" id="{D0710A9C-48A5-404F-9EC4-D486FCDFDAB1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Grp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GrpSpPr>
            <p:grpSpPr>
              <a:xfrm rot="8100000" flipH="1">
                <a:off x="4542572" y="2998323"/>
                <a:ext cx="464739" cy="1080000"/>
                <a:chOff x="4511184" y="2470620"/>
                <a:chExt cx="464739" cy="1080000"/>
              </a:xfrm>
            </p:grpSpPr>
            <p:sp>
              <p:nvSpPr>
                <p:cNvPr id="28" name="Freeform: Shape 27">
                  <a:extLst>
                    <a:ext uri="{FF2B5EF4-FFF2-40B4-BE49-F238E27FC236}">
                      <a16:creationId xmlns="" xmlns:a16="http://schemas.microsoft.com/office/drawing/2014/main" id="{5111EC00-4B3D-478C-AD25-F35644013ECD}"/>
                    </a:ext>
                    <a:ext uri="{C183D7F6-B498-43B3-948B-1728B52AA6E4}">
                      <adec:decorative xmlns="" xmlns:adec="http://schemas.microsoft.com/office/drawing/2017/decorative" val="1"/>
                    </a:ext>
                  </a:extLst>
                </p:cNvPr>
                <p:cNvSpPr/>
                <p:nvPr>
                  <p:extLst>
                    <p:ext uri="{386F3935-93C4-4BCD-93E2-E3B085C9AB24}">
                      <p16:designElem xmlns="" xmlns:p16="http://schemas.microsoft.com/office/powerpoint/2015/main" val="1"/>
                    </p:ext>
                  </p:extLst>
                </p:nvPr>
              </p:nvSpPr>
              <p:spPr>
                <a:xfrm rot="2700000" flipH="1" flipV="1">
                  <a:off x="4511184" y="2990814"/>
                  <a:ext cx="464739" cy="464739"/>
                </a:xfrm>
                <a:custGeom>
                  <a:avLst/>
                  <a:gdLst>
                    <a:gd name="connsiteX0" fmla="*/ 464132 w 464739"/>
                    <a:gd name="connsiteY0" fmla="*/ 463881 h 464739"/>
                    <a:gd name="connsiteX1" fmla="*/ 463891 w 464739"/>
                    <a:gd name="connsiteY1" fmla="*/ 463892 h 464739"/>
                    <a:gd name="connsiteX2" fmla="*/ 463880 w 464739"/>
                    <a:gd name="connsiteY2" fmla="*/ 464132 h 464739"/>
                    <a:gd name="connsiteX3" fmla="*/ 463651 w 464739"/>
                    <a:gd name="connsiteY3" fmla="*/ 463904 h 464739"/>
                    <a:gd name="connsiteX4" fmla="*/ 446142 w 464739"/>
                    <a:gd name="connsiteY4" fmla="*/ 464739 h 464739"/>
                    <a:gd name="connsiteX5" fmla="*/ 130673 w 464739"/>
                    <a:gd name="connsiteY5" fmla="*/ 334067 h 464739"/>
                    <a:gd name="connsiteX6" fmla="*/ 0 w 464739"/>
                    <a:gd name="connsiteY6" fmla="*/ 18597 h 464739"/>
                    <a:gd name="connsiteX7" fmla="*/ 836 w 464739"/>
                    <a:gd name="connsiteY7" fmla="*/ 1089 h 464739"/>
                    <a:gd name="connsiteX8" fmla="*/ 607 w 464739"/>
                    <a:gd name="connsiteY8" fmla="*/ 859 h 464739"/>
                    <a:gd name="connsiteX9" fmla="*/ 848 w 464739"/>
                    <a:gd name="connsiteY9" fmla="*/ 848 h 464739"/>
                    <a:gd name="connsiteX10" fmla="*/ 859 w 464739"/>
                    <a:gd name="connsiteY10" fmla="*/ 607 h 464739"/>
                    <a:gd name="connsiteX11" fmla="*/ 1089 w 464739"/>
                    <a:gd name="connsiteY11" fmla="*/ 836 h 464739"/>
                    <a:gd name="connsiteX12" fmla="*/ 18597 w 464739"/>
                    <a:gd name="connsiteY12" fmla="*/ 0 h 464739"/>
                    <a:gd name="connsiteX13" fmla="*/ 334067 w 464739"/>
                    <a:gd name="connsiteY13" fmla="*/ 130672 h 464739"/>
                    <a:gd name="connsiteX14" fmla="*/ 464739 w 464739"/>
                    <a:gd name="connsiteY14" fmla="*/ 446142 h 464739"/>
                    <a:gd name="connsiteX15" fmla="*/ 463903 w 464739"/>
                    <a:gd name="connsiteY15" fmla="*/ 463652 h 46473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464739" h="464739">
                      <a:moveTo>
                        <a:pt x="464132" y="463881"/>
                      </a:moveTo>
                      <a:lnTo>
                        <a:pt x="463891" y="463892"/>
                      </a:lnTo>
                      <a:lnTo>
                        <a:pt x="463880" y="464132"/>
                      </a:lnTo>
                      <a:lnTo>
                        <a:pt x="463651" y="463904"/>
                      </a:lnTo>
                      <a:lnTo>
                        <a:pt x="446142" y="464739"/>
                      </a:lnTo>
                      <a:cubicBezTo>
                        <a:pt x="331965" y="464739"/>
                        <a:pt x="217787" y="421182"/>
                        <a:pt x="130673" y="334067"/>
                      </a:cubicBezTo>
                      <a:cubicBezTo>
                        <a:pt x="43558" y="246953"/>
                        <a:pt x="1" y="132775"/>
                        <a:pt x="0" y="18597"/>
                      </a:cubicBezTo>
                      <a:lnTo>
                        <a:pt x="836" y="1089"/>
                      </a:lnTo>
                      <a:lnTo>
                        <a:pt x="607" y="859"/>
                      </a:lnTo>
                      <a:lnTo>
                        <a:pt x="848" y="848"/>
                      </a:lnTo>
                      <a:lnTo>
                        <a:pt x="859" y="607"/>
                      </a:lnTo>
                      <a:lnTo>
                        <a:pt x="1089" y="836"/>
                      </a:lnTo>
                      <a:lnTo>
                        <a:pt x="18597" y="0"/>
                      </a:lnTo>
                      <a:cubicBezTo>
                        <a:pt x="132775" y="0"/>
                        <a:pt x="246952" y="43557"/>
                        <a:pt x="334067" y="130672"/>
                      </a:cubicBezTo>
                      <a:cubicBezTo>
                        <a:pt x="421182" y="217787"/>
                        <a:pt x="464739" y="331964"/>
                        <a:pt x="464739" y="446142"/>
                      </a:cubicBezTo>
                      <a:lnTo>
                        <a:pt x="463903" y="463652"/>
                      </a:lnTo>
                      <a:close/>
                    </a:path>
                  </a:pathLst>
                </a:cu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cxnSp>
              <p:nvCxnSpPr>
                <p:cNvPr id="29" name="Straight Connector 28">
                  <a:extLst>
                    <a:ext uri="{FF2B5EF4-FFF2-40B4-BE49-F238E27FC236}">
                      <a16:creationId xmlns="" xmlns:a16="http://schemas.microsoft.com/office/drawing/2014/main" id="{350412DA-ED08-4AFA-AED3-DFB42655D4B6}"/>
                    </a:ext>
                    <a:ext uri="{C183D7F6-B498-43B3-948B-1728B52AA6E4}">
                      <adec:decorative xmlns="" xmlns:adec="http://schemas.microsoft.com/office/drawing/2017/decorative" val="1"/>
                    </a:ext>
                  </a:extLst>
                </p:cNvPr>
                <p:cNvCxnSpPr>
                  <a:cxnSpLocks/>
                </p:cNvCxnSpPr>
                <p:nvPr>
                  <p:extLst>
                    <p:ext uri="{386F3935-93C4-4BCD-93E2-E3B085C9AB24}">
                      <p16:designElem xmlns="" xmlns:p16="http://schemas.microsoft.com/office/powerpoint/2015/main" val="1"/>
                    </p:ext>
                  </p:extLst>
                </p:nvPr>
              </p:nvCxnSpPr>
              <p:spPr>
                <a:xfrm flipV="1">
                  <a:off x="4742369" y="2470620"/>
                  <a:ext cx="0" cy="10800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35" name="Rectangle 34">
            <a:extLst>
              <a:ext uri="{FF2B5EF4-FFF2-40B4-BE49-F238E27FC236}">
                <a16:creationId xmlns="" xmlns:a16="http://schemas.microsoft.com/office/drawing/2014/main" id="{8036B80B-269D-4F02-9EF9-A6A4E917B38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654794" y="0"/>
            <a:ext cx="5537206" cy="6858000"/>
          </a:xfrm>
          <a:prstGeom prst="rect">
            <a:avLst/>
          </a:prstGeom>
          <a:solidFill>
            <a:schemeClr val="bg1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alpha val="20000"/>
                </a:schemeClr>
              </a:solidFill>
            </a:endParaRPr>
          </a:p>
        </p:txBody>
      </p:sp>
      <p:pic>
        <p:nvPicPr>
          <p:cNvPr id="5" name="Symbol zastępczy zawartości 4" descr="Obraz zawierający kosz, Kubeł na śmieci, pojemnik&#10;&#10;Opis wygenerowany automatycznie">
            <a:extLst>
              <a:ext uri="{FF2B5EF4-FFF2-40B4-BE49-F238E27FC236}">
                <a16:creationId xmlns="" xmlns:a16="http://schemas.microsoft.com/office/drawing/2014/main" id="{13C4AADA-8B44-C8F3-0522-FC8BDDB4423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98864" y="1202958"/>
            <a:ext cx="4452148" cy="445214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56506434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1223F3F5-8947-CF9F-DEB9-065664DC9F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Wrzucamy:                 nie wrzucamy: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34AB7E11-F6EE-65EF-26FC-B6E2E53556F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 marL="359410" indent="-359410"/>
            <a:r>
              <a:rPr lang="pl-PL" dirty="0">
                <a:solidFill>
                  <a:srgbClr val="FFFFFF">
                    <a:alpha val="70000"/>
                  </a:srgbClr>
                </a:solidFill>
              </a:rPr>
              <a:t>Plastikowe butelki  z nakrętkami</a:t>
            </a:r>
          </a:p>
          <a:p>
            <a:pPr marL="359410" indent="-359410">
              <a:buClr>
                <a:srgbClr val="94B7DB"/>
              </a:buClr>
            </a:pPr>
            <a:r>
              <a:rPr lang="pl-PL">
                <a:solidFill>
                  <a:srgbClr val="FFFFFF">
                    <a:alpha val="70000"/>
                  </a:srgbClr>
                </a:solidFill>
              </a:rPr>
              <a:t>Plastikowe torby, worki, reklamówki i inne</a:t>
            </a:r>
          </a:p>
          <a:p>
            <a:pPr marL="359410" indent="-359410">
              <a:buClr>
                <a:srgbClr val="94B7DB"/>
              </a:buClr>
            </a:pPr>
            <a:r>
              <a:rPr lang="pl-PL" dirty="0">
                <a:solidFill>
                  <a:srgbClr val="FFFFFF">
                    <a:alpha val="70000"/>
                  </a:srgbClr>
                </a:solidFill>
              </a:rPr>
              <a:t>Opakowania i koszyki po produktach </a:t>
            </a:r>
            <a:r>
              <a:rPr lang="pl-PL">
                <a:solidFill>
                  <a:srgbClr val="FFFFFF">
                    <a:alpha val="70000"/>
                  </a:srgbClr>
                </a:solidFill>
              </a:rPr>
              <a:t>spożywczych </a:t>
            </a:r>
          </a:p>
          <a:p>
            <a:pPr marL="359410" indent="-359410">
              <a:buClr>
                <a:srgbClr val="94B7DB"/>
              </a:buClr>
            </a:pPr>
            <a:r>
              <a:rPr lang="pl-PL">
                <a:solidFill>
                  <a:srgbClr val="FFFFFF">
                    <a:alpha val="70000"/>
                  </a:srgbClr>
                </a:solidFill>
              </a:rPr>
              <a:t>Opakowania po chemii gospodarczej</a:t>
            </a:r>
          </a:p>
          <a:p>
            <a:pPr marL="359410" indent="-359410">
              <a:buClr>
                <a:srgbClr val="94B7DB"/>
              </a:buClr>
            </a:pPr>
            <a:r>
              <a:rPr lang="pl-PL" dirty="0">
                <a:solidFill>
                  <a:srgbClr val="FFFFFF">
                    <a:alpha val="70000"/>
                  </a:srgbClr>
                </a:solidFill>
              </a:rPr>
              <a:t>Aluminiowe puszki po napojach</a:t>
            </a:r>
          </a:p>
          <a:p>
            <a:pPr marL="359410" indent="-359410">
              <a:buClr>
                <a:srgbClr val="94B7DB"/>
              </a:buClr>
            </a:pPr>
            <a:r>
              <a:rPr lang="pl-PL" dirty="0">
                <a:solidFill>
                  <a:srgbClr val="FFFFFF">
                    <a:alpha val="70000"/>
                  </a:srgbClr>
                </a:solidFill>
              </a:rPr>
              <a:t>Puszki z blachy stalowej</a:t>
            </a:r>
          </a:p>
          <a:p>
            <a:pPr marL="359410" indent="-359410">
              <a:buClr>
                <a:srgbClr val="94B7DB"/>
              </a:buClr>
            </a:pPr>
            <a:r>
              <a:rPr lang="pl-PL" dirty="0">
                <a:solidFill>
                  <a:srgbClr val="FFFFFF">
                    <a:alpha val="70000"/>
                  </a:srgbClr>
                </a:solidFill>
              </a:rPr>
              <a:t>Kapsle</a:t>
            </a:r>
          </a:p>
          <a:p>
            <a:pPr marL="359410" indent="-359410">
              <a:buClr>
                <a:srgbClr val="94B7DB"/>
              </a:buClr>
            </a:pPr>
            <a:r>
              <a:rPr lang="pl-PL">
                <a:solidFill>
                  <a:srgbClr val="FFFFFF">
                    <a:alpha val="70000"/>
                  </a:srgbClr>
                </a:solidFill>
              </a:rPr>
              <a:t>Folię aluminiową</a:t>
            </a:r>
          </a:p>
          <a:p>
            <a:pPr marL="359410" indent="-359410">
              <a:buClr>
                <a:srgbClr val="94B7DB"/>
              </a:buClr>
            </a:pPr>
            <a:r>
              <a:rPr lang="pl-PL">
                <a:solidFill>
                  <a:srgbClr val="FFFFFF">
                    <a:alpha val="70000"/>
                  </a:srgbClr>
                </a:solidFill>
              </a:rPr>
              <a:t>Odpady wielomateriałowe</a:t>
            </a:r>
          </a:p>
          <a:p>
            <a:pPr marL="359410" indent="-359410">
              <a:buClr>
                <a:srgbClr val="94B7DB"/>
              </a:buClr>
            </a:pPr>
            <a:r>
              <a:rPr lang="pl-PL" dirty="0">
                <a:solidFill>
                  <a:srgbClr val="FFFFFF">
                    <a:alpha val="70000"/>
                  </a:srgbClr>
                </a:solidFill>
              </a:rPr>
              <a:t>Opakowania styropianowe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="" xmlns:a16="http://schemas.microsoft.com/office/drawing/2014/main" id="{1F16D929-E9E6-3820-3ABA-53F438BA2EC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0" tIns="0" rIns="0" bIns="0" rtlCol="0" anchor="t" anchorCtr="0">
            <a:noAutofit/>
          </a:bodyPr>
          <a:lstStyle/>
          <a:p>
            <a:pPr marL="359410" indent="-359410"/>
            <a:r>
              <a:rPr lang="pl-PL" sz="1600" dirty="0">
                <a:solidFill>
                  <a:srgbClr val="FFFFFF">
                    <a:alpha val="70000"/>
                  </a:srgbClr>
                </a:solidFill>
              </a:rPr>
              <a:t>Strzykawek, </a:t>
            </a:r>
            <a:r>
              <a:rPr lang="pl-PL" sz="1600" err="1">
                <a:solidFill>
                  <a:srgbClr val="FFFFFF">
                    <a:alpha val="70000"/>
                  </a:srgbClr>
                </a:solidFill>
              </a:rPr>
              <a:t>wenflonów</a:t>
            </a:r>
            <a:r>
              <a:rPr lang="pl-PL" sz="1600" dirty="0">
                <a:solidFill>
                  <a:srgbClr val="FFFFFF">
                    <a:alpha val="70000"/>
                  </a:srgbClr>
                </a:solidFill>
              </a:rPr>
              <a:t>, i innych artykułów medycznych</a:t>
            </a:r>
          </a:p>
          <a:p>
            <a:pPr marL="359410" indent="-359410">
              <a:buClr>
                <a:srgbClr val="94B7DB"/>
              </a:buClr>
            </a:pPr>
            <a:r>
              <a:rPr lang="pl-PL" sz="1600" dirty="0">
                <a:solidFill>
                  <a:srgbClr val="FFFFFF">
                    <a:alpha val="70000"/>
                  </a:srgbClr>
                </a:solidFill>
              </a:rPr>
              <a:t>Opakowań po lekach i zużytych artykułów medycznych</a:t>
            </a:r>
          </a:p>
          <a:p>
            <a:pPr marL="359410" indent="-359410">
              <a:buClr>
                <a:srgbClr val="94B7DB"/>
              </a:buClr>
            </a:pPr>
            <a:r>
              <a:rPr lang="pl-PL" sz="1600" dirty="0">
                <a:solidFill>
                  <a:srgbClr val="FFFFFF">
                    <a:alpha val="70000"/>
                  </a:srgbClr>
                </a:solidFill>
              </a:rPr>
              <a:t>Opakowań po olejach</a:t>
            </a:r>
            <a:r>
              <a:rPr lang="pl-PL" sz="1800" dirty="0">
                <a:solidFill>
                  <a:srgbClr val="FFFFFF">
                    <a:alpha val="70000"/>
                  </a:srgbClr>
                </a:solidFill>
              </a:rPr>
              <a:t> </a:t>
            </a:r>
            <a:r>
              <a:rPr lang="pl-PL" sz="1600" dirty="0">
                <a:solidFill>
                  <a:srgbClr val="FFFFFF">
                    <a:alpha val="70000"/>
                  </a:srgbClr>
                </a:solidFill>
              </a:rPr>
              <a:t>silnikowych</a:t>
            </a:r>
            <a:r>
              <a:rPr lang="pl-PL" sz="1800" dirty="0">
                <a:solidFill>
                  <a:srgbClr val="FFFFFF">
                    <a:alpha val="70000"/>
                  </a:srgbClr>
                </a:solidFill>
              </a:rPr>
              <a:t> </a:t>
            </a:r>
          </a:p>
          <a:p>
            <a:pPr marL="359410" indent="-359410">
              <a:buClr>
                <a:srgbClr val="94B7DB"/>
              </a:buClr>
            </a:pPr>
            <a:r>
              <a:rPr lang="pl-PL" sz="1600" dirty="0">
                <a:solidFill>
                  <a:srgbClr val="FFFFFF">
                    <a:alpha val="70000"/>
                  </a:srgbClr>
                </a:solidFill>
              </a:rPr>
              <a:t>Części samochodowych </a:t>
            </a:r>
          </a:p>
          <a:p>
            <a:pPr marL="359410" indent="-359410">
              <a:buClr>
                <a:srgbClr val="94B7DB"/>
              </a:buClr>
            </a:pPr>
            <a:r>
              <a:rPr lang="pl-PL" sz="1600" dirty="0">
                <a:solidFill>
                  <a:srgbClr val="FFFFFF">
                    <a:alpha val="70000"/>
                  </a:srgbClr>
                </a:solidFill>
              </a:rPr>
              <a:t>Puszek i pojemników po farbach </a:t>
            </a:r>
          </a:p>
          <a:p>
            <a:pPr marL="359410" indent="-359410">
              <a:buClr>
                <a:srgbClr val="94B7DB"/>
              </a:buClr>
            </a:pPr>
            <a:r>
              <a:rPr lang="pl-PL" sz="1600" dirty="0">
                <a:solidFill>
                  <a:srgbClr val="FFFFFF">
                    <a:alpha val="70000"/>
                  </a:srgbClr>
                </a:solidFill>
              </a:rPr>
              <a:t>Zużytego sprzętu elektronicznego </a:t>
            </a:r>
          </a:p>
          <a:p>
            <a:pPr marL="359410" indent="-359410">
              <a:buClr>
                <a:srgbClr val="94B7DB"/>
              </a:buClr>
            </a:pPr>
            <a:r>
              <a:rPr lang="pl-PL" sz="1600" dirty="0">
                <a:solidFill>
                  <a:srgbClr val="FFFFFF">
                    <a:alpha val="70000"/>
                  </a:srgbClr>
                </a:solidFill>
              </a:rPr>
              <a:t>Zużytych baterii i akumulatorów</a:t>
            </a:r>
          </a:p>
          <a:p>
            <a:pPr marL="359410" indent="-359410">
              <a:buClr>
                <a:srgbClr val="94B7DB"/>
              </a:buClr>
            </a:pPr>
            <a:r>
              <a:rPr lang="pl-PL" sz="1600" dirty="0">
                <a:solidFill>
                  <a:srgbClr val="FFFFFF">
                    <a:alpha val="70000"/>
                  </a:srgbClr>
                </a:solidFill>
              </a:rPr>
              <a:t>Plastikowych zabawek elektronicznych</a:t>
            </a:r>
          </a:p>
        </p:txBody>
      </p:sp>
    </p:spTree>
    <p:extLst>
      <p:ext uri="{BB962C8B-B14F-4D97-AF65-F5344CB8AC3E}">
        <p14:creationId xmlns="" xmlns:p14="http://schemas.microsoft.com/office/powerpoint/2010/main" val="1471563863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>
            <a:extLst>
              <a:ext uri="{FF2B5EF4-FFF2-40B4-BE49-F238E27FC236}">
                <a16:creationId xmlns="" xmlns:a16="http://schemas.microsoft.com/office/drawing/2014/main" id="{701C0CAB-6A03-4C6A-9FAA-21984775362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>
            <a:off x="5826000" y="3690871"/>
            <a:ext cx="54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oup 11">
            <a:extLst>
              <a:ext uri="{FF2B5EF4-FFF2-40B4-BE49-F238E27FC236}">
                <a16:creationId xmlns="" xmlns:a16="http://schemas.microsoft.com/office/drawing/2014/main" id="{F982E0B2-AA9C-441C-A08E-A9DF9CF1211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9728046" y="4869342"/>
            <a:ext cx="1623711" cy="630920"/>
            <a:chOff x="9588346" y="4824892"/>
            <a:chExt cx="1623711" cy="630920"/>
          </a:xfrm>
        </p:grpSpPr>
        <p:sp>
          <p:nvSpPr>
            <p:cNvPr id="13" name="Freeform: Shape 12">
              <a:extLst>
                <a:ext uri="{FF2B5EF4-FFF2-40B4-BE49-F238E27FC236}">
                  <a16:creationId xmlns="" xmlns:a16="http://schemas.microsoft.com/office/drawing/2014/main" id="{A4A2E074-C10D-4C57-AB72-B631E4D7710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 rot="2700000" flipH="1">
              <a:off x="10267789" y="4452443"/>
              <a:ext cx="571820" cy="1316717"/>
            </a:xfrm>
            <a:custGeom>
              <a:avLst/>
              <a:gdLst>
                <a:gd name="connsiteX0" fmla="*/ 282417 w 571820"/>
                <a:gd name="connsiteY0" fmla="*/ 0 h 1316717"/>
                <a:gd name="connsiteX1" fmla="*/ 285910 w 571820"/>
                <a:gd name="connsiteY1" fmla="*/ 3175 h 1316717"/>
                <a:gd name="connsiteX2" fmla="*/ 287393 w 571820"/>
                <a:gd name="connsiteY2" fmla="*/ 1827 h 1316717"/>
                <a:gd name="connsiteX3" fmla="*/ 289403 w 571820"/>
                <a:gd name="connsiteY3" fmla="*/ 0 h 1316717"/>
                <a:gd name="connsiteX4" fmla="*/ 289403 w 571820"/>
                <a:gd name="connsiteY4" fmla="*/ 6349 h 1316717"/>
                <a:gd name="connsiteX5" fmla="*/ 309203 w 571820"/>
                <a:gd name="connsiteY5" fmla="*/ 24345 h 1316717"/>
                <a:gd name="connsiteX6" fmla="*/ 571820 w 571820"/>
                <a:gd name="connsiteY6" fmla="*/ 658359 h 1316717"/>
                <a:gd name="connsiteX7" fmla="*/ 309203 w 571820"/>
                <a:gd name="connsiteY7" fmla="*/ 1292372 h 1316717"/>
                <a:gd name="connsiteX8" fmla="*/ 289403 w 571820"/>
                <a:gd name="connsiteY8" fmla="*/ 1310368 h 1316717"/>
                <a:gd name="connsiteX9" fmla="*/ 289403 w 571820"/>
                <a:gd name="connsiteY9" fmla="*/ 1316717 h 1316717"/>
                <a:gd name="connsiteX10" fmla="*/ 287393 w 571820"/>
                <a:gd name="connsiteY10" fmla="*/ 1314890 h 1316717"/>
                <a:gd name="connsiteX11" fmla="*/ 285910 w 571820"/>
                <a:gd name="connsiteY11" fmla="*/ 1313542 h 1316717"/>
                <a:gd name="connsiteX12" fmla="*/ 282417 w 571820"/>
                <a:gd name="connsiteY12" fmla="*/ 1316717 h 1316717"/>
                <a:gd name="connsiteX13" fmla="*/ 282417 w 571820"/>
                <a:gd name="connsiteY13" fmla="*/ 1310367 h 1316717"/>
                <a:gd name="connsiteX14" fmla="*/ 262617 w 571820"/>
                <a:gd name="connsiteY14" fmla="*/ 1292372 h 1316717"/>
                <a:gd name="connsiteX15" fmla="*/ 0 w 571820"/>
                <a:gd name="connsiteY15" fmla="*/ 658358 h 1316717"/>
                <a:gd name="connsiteX16" fmla="*/ 262617 w 571820"/>
                <a:gd name="connsiteY16" fmla="*/ 24345 h 1316717"/>
                <a:gd name="connsiteX17" fmla="*/ 282417 w 571820"/>
                <a:gd name="connsiteY17" fmla="*/ 6349 h 13167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571820" h="1316717">
                  <a:moveTo>
                    <a:pt x="282417" y="0"/>
                  </a:moveTo>
                  <a:lnTo>
                    <a:pt x="285910" y="3175"/>
                  </a:lnTo>
                  <a:lnTo>
                    <a:pt x="287393" y="1827"/>
                  </a:lnTo>
                  <a:lnTo>
                    <a:pt x="289403" y="0"/>
                  </a:lnTo>
                  <a:lnTo>
                    <a:pt x="289403" y="6349"/>
                  </a:lnTo>
                  <a:lnTo>
                    <a:pt x="309203" y="24345"/>
                  </a:lnTo>
                  <a:cubicBezTo>
                    <a:pt x="471461" y="186603"/>
                    <a:pt x="571820" y="410761"/>
                    <a:pt x="571820" y="658359"/>
                  </a:cubicBezTo>
                  <a:cubicBezTo>
                    <a:pt x="571820" y="905956"/>
                    <a:pt x="471461" y="1130114"/>
                    <a:pt x="309203" y="1292372"/>
                  </a:cubicBezTo>
                  <a:lnTo>
                    <a:pt x="289403" y="1310368"/>
                  </a:lnTo>
                  <a:lnTo>
                    <a:pt x="289403" y="1316717"/>
                  </a:lnTo>
                  <a:lnTo>
                    <a:pt x="287393" y="1314890"/>
                  </a:lnTo>
                  <a:lnTo>
                    <a:pt x="285910" y="1313542"/>
                  </a:lnTo>
                  <a:lnTo>
                    <a:pt x="282417" y="1316717"/>
                  </a:lnTo>
                  <a:lnTo>
                    <a:pt x="282417" y="1310367"/>
                  </a:lnTo>
                  <a:lnTo>
                    <a:pt x="262617" y="1292372"/>
                  </a:lnTo>
                  <a:cubicBezTo>
                    <a:pt x="100359" y="1130113"/>
                    <a:pt x="0" y="905956"/>
                    <a:pt x="0" y="658358"/>
                  </a:cubicBezTo>
                  <a:cubicBezTo>
                    <a:pt x="0" y="410761"/>
                    <a:pt x="100359" y="186603"/>
                    <a:pt x="262617" y="24345"/>
                  </a:cubicBezTo>
                  <a:lnTo>
                    <a:pt x="282417" y="6349"/>
                  </a:lnTo>
                  <a:close/>
                </a:path>
              </a:pathLst>
            </a:custGeom>
            <a:solidFill>
              <a:schemeClr val="accent4">
                <a:alpha val="4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" name="Group 13">
              <a:extLst>
                <a:ext uri="{FF2B5EF4-FFF2-40B4-BE49-F238E27FC236}">
                  <a16:creationId xmlns="" xmlns:a16="http://schemas.microsoft.com/office/drawing/2014/main" id="{0B037EB3-1772-4BA8-A95A-E5DBDFEA32B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GrpSpPr>
          <p:grpSpPr>
            <a:xfrm rot="2700000" flipH="1">
              <a:off x="10112436" y="4359902"/>
              <a:ext cx="571820" cy="1620000"/>
              <a:chOff x="8482785" y="4330454"/>
              <a:chExt cx="571820" cy="1620000"/>
            </a:xfrm>
          </p:grpSpPr>
          <p:sp>
            <p:nvSpPr>
              <p:cNvPr id="15" name="Freeform: Shape 14">
                <a:extLst>
                  <a:ext uri="{FF2B5EF4-FFF2-40B4-BE49-F238E27FC236}">
                    <a16:creationId xmlns="" xmlns:a16="http://schemas.microsoft.com/office/drawing/2014/main" id="{A1F47AC1-63D0-47F3-9728-1A0A0543494B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SpPr>
            <p:spPr>
              <a:xfrm>
                <a:off x="8482785" y="4333632"/>
                <a:ext cx="571820" cy="1311956"/>
              </a:xfrm>
              <a:custGeom>
                <a:avLst/>
                <a:gdLst>
                  <a:gd name="connsiteX0" fmla="*/ 282417 w 571820"/>
                  <a:gd name="connsiteY0" fmla="*/ 0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289403 w 571820"/>
                  <a:gd name="connsiteY4" fmla="*/ 6349 h 1316717"/>
                  <a:gd name="connsiteX5" fmla="*/ 309203 w 571820"/>
                  <a:gd name="connsiteY5" fmla="*/ 24345 h 1316717"/>
                  <a:gd name="connsiteX6" fmla="*/ 571820 w 571820"/>
                  <a:gd name="connsiteY6" fmla="*/ 658359 h 1316717"/>
                  <a:gd name="connsiteX7" fmla="*/ 309203 w 571820"/>
                  <a:gd name="connsiteY7" fmla="*/ 1292372 h 1316717"/>
                  <a:gd name="connsiteX8" fmla="*/ 289403 w 571820"/>
                  <a:gd name="connsiteY8" fmla="*/ 1310368 h 1316717"/>
                  <a:gd name="connsiteX9" fmla="*/ 289403 w 571820"/>
                  <a:gd name="connsiteY9" fmla="*/ 1316717 h 1316717"/>
                  <a:gd name="connsiteX10" fmla="*/ 287393 w 571820"/>
                  <a:gd name="connsiteY10" fmla="*/ 1314890 h 1316717"/>
                  <a:gd name="connsiteX11" fmla="*/ 285910 w 571820"/>
                  <a:gd name="connsiteY11" fmla="*/ 1313542 h 1316717"/>
                  <a:gd name="connsiteX12" fmla="*/ 282417 w 571820"/>
                  <a:gd name="connsiteY12" fmla="*/ 1316717 h 1316717"/>
                  <a:gd name="connsiteX13" fmla="*/ 282417 w 571820"/>
                  <a:gd name="connsiteY13" fmla="*/ 1310367 h 1316717"/>
                  <a:gd name="connsiteX14" fmla="*/ 262617 w 571820"/>
                  <a:gd name="connsiteY14" fmla="*/ 1292372 h 1316717"/>
                  <a:gd name="connsiteX15" fmla="*/ 0 w 571820"/>
                  <a:gd name="connsiteY15" fmla="*/ 658358 h 1316717"/>
                  <a:gd name="connsiteX16" fmla="*/ 262617 w 571820"/>
                  <a:gd name="connsiteY16" fmla="*/ 24345 h 1316717"/>
                  <a:gd name="connsiteX17" fmla="*/ 282417 w 571820"/>
                  <a:gd name="connsiteY17" fmla="*/ 6349 h 1316717"/>
                  <a:gd name="connsiteX0" fmla="*/ 282417 w 571820"/>
                  <a:gd name="connsiteY0" fmla="*/ 6349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289403 w 571820"/>
                  <a:gd name="connsiteY4" fmla="*/ 6349 h 1316717"/>
                  <a:gd name="connsiteX5" fmla="*/ 309203 w 571820"/>
                  <a:gd name="connsiteY5" fmla="*/ 24345 h 1316717"/>
                  <a:gd name="connsiteX6" fmla="*/ 571820 w 571820"/>
                  <a:gd name="connsiteY6" fmla="*/ 658359 h 1316717"/>
                  <a:gd name="connsiteX7" fmla="*/ 309203 w 571820"/>
                  <a:gd name="connsiteY7" fmla="*/ 1292372 h 1316717"/>
                  <a:gd name="connsiteX8" fmla="*/ 289403 w 571820"/>
                  <a:gd name="connsiteY8" fmla="*/ 1310368 h 1316717"/>
                  <a:gd name="connsiteX9" fmla="*/ 289403 w 571820"/>
                  <a:gd name="connsiteY9" fmla="*/ 1316717 h 1316717"/>
                  <a:gd name="connsiteX10" fmla="*/ 287393 w 571820"/>
                  <a:gd name="connsiteY10" fmla="*/ 1314890 h 1316717"/>
                  <a:gd name="connsiteX11" fmla="*/ 285910 w 571820"/>
                  <a:gd name="connsiteY11" fmla="*/ 1313542 h 1316717"/>
                  <a:gd name="connsiteX12" fmla="*/ 282417 w 571820"/>
                  <a:gd name="connsiteY12" fmla="*/ 1316717 h 1316717"/>
                  <a:gd name="connsiteX13" fmla="*/ 282417 w 571820"/>
                  <a:gd name="connsiteY13" fmla="*/ 1310367 h 1316717"/>
                  <a:gd name="connsiteX14" fmla="*/ 262617 w 571820"/>
                  <a:gd name="connsiteY14" fmla="*/ 1292372 h 1316717"/>
                  <a:gd name="connsiteX15" fmla="*/ 0 w 571820"/>
                  <a:gd name="connsiteY15" fmla="*/ 658358 h 1316717"/>
                  <a:gd name="connsiteX16" fmla="*/ 262617 w 571820"/>
                  <a:gd name="connsiteY16" fmla="*/ 24345 h 1316717"/>
                  <a:gd name="connsiteX17" fmla="*/ 282417 w 571820"/>
                  <a:gd name="connsiteY17" fmla="*/ 6349 h 1316717"/>
                  <a:gd name="connsiteX0" fmla="*/ 262617 w 571820"/>
                  <a:gd name="connsiteY0" fmla="*/ 24345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289403 w 571820"/>
                  <a:gd name="connsiteY4" fmla="*/ 6349 h 1316717"/>
                  <a:gd name="connsiteX5" fmla="*/ 309203 w 571820"/>
                  <a:gd name="connsiteY5" fmla="*/ 24345 h 1316717"/>
                  <a:gd name="connsiteX6" fmla="*/ 571820 w 571820"/>
                  <a:gd name="connsiteY6" fmla="*/ 658359 h 1316717"/>
                  <a:gd name="connsiteX7" fmla="*/ 309203 w 571820"/>
                  <a:gd name="connsiteY7" fmla="*/ 1292372 h 1316717"/>
                  <a:gd name="connsiteX8" fmla="*/ 289403 w 571820"/>
                  <a:gd name="connsiteY8" fmla="*/ 1310368 h 1316717"/>
                  <a:gd name="connsiteX9" fmla="*/ 289403 w 571820"/>
                  <a:gd name="connsiteY9" fmla="*/ 1316717 h 1316717"/>
                  <a:gd name="connsiteX10" fmla="*/ 287393 w 571820"/>
                  <a:gd name="connsiteY10" fmla="*/ 1314890 h 1316717"/>
                  <a:gd name="connsiteX11" fmla="*/ 285910 w 571820"/>
                  <a:gd name="connsiteY11" fmla="*/ 1313542 h 1316717"/>
                  <a:gd name="connsiteX12" fmla="*/ 282417 w 571820"/>
                  <a:gd name="connsiteY12" fmla="*/ 1316717 h 1316717"/>
                  <a:gd name="connsiteX13" fmla="*/ 282417 w 571820"/>
                  <a:gd name="connsiteY13" fmla="*/ 1310367 h 1316717"/>
                  <a:gd name="connsiteX14" fmla="*/ 262617 w 571820"/>
                  <a:gd name="connsiteY14" fmla="*/ 1292372 h 1316717"/>
                  <a:gd name="connsiteX15" fmla="*/ 0 w 571820"/>
                  <a:gd name="connsiteY15" fmla="*/ 658358 h 1316717"/>
                  <a:gd name="connsiteX16" fmla="*/ 262617 w 571820"/>
                  <a:gd name="connsiteY16" fmla="*/ 24345 h 1316717"/>
                  <a:gd name="connsiteX0" fmla="*/ 262617 w 571820"/>
                  <a:gd name="connsiteY0" fmla="*/ 24345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309203 w 571820"/>
                  <a:gd name="connsiteY4" fmla="*/ 24345 h 1316717"/>
                  <a:gd name="connsiteX5" fmla="*/ 571820 w 571820"/>
                  <a:gd name="connsiteY5" fmla="*/ 658359 h 1316717"/>
                  <a:gd name="connsiteX6" fmla="*/ 309203 w 571820"/>
                  <a:gd name="connsiteY6" fmla="*/ 1292372 h 1316717"/>
                  <a:gd name="connsiteX7" fmla="*/ 289403 w 571820"/>
                  <a:gd name="connsiteY7" fmla="*/ 1310368 h 1316717"/>
                  <a:gd name="connsiteX8" fmla="*/ 289403 w 571820"/>
                  <a:gd name="connsiteY8" fmla="*/ 1316717 h 1316717"/>
                  <a:gd name="connsiteX9" fmla="*/ 287393 w 571820"/>
                  <a:gd name="connsiteY9" fmla="*/ 1314890 h 1316717"/>
                  <a:gd name="connsiteX10" fmla="*/ 285910 w 571820"/>
                  <a:gd name="connsiteY10" fmla="*/ 1313542 h 1316717"/>
                  <a:gd name="connsiteX11" fmla="*/ 282417 w 571820"/>
                  <a:gd name="connsiteY11" fmla="*/ 1316717 h 1316717"/>
                  <a:gd name="connsiteX12" fmla="*/ 282417 w 571820"/>
                  <a:gd name="connsiteY12" fmla="*/ 1310367 h 1316717"/>
                  <a:gd name="connsiteX13" fmla="*/ 262617 w 571820"/>
                  <a:gd name="connsiteY13" fmla="*/ 1292372 h 1316717"/>
                  <a:gd name="connsiteX14" fmla="*/ 0 w 571820"/>
                  <a:gd name="connsiteY14" fmla="*/ 658358 h 1316717"/>
                  <a:gd name="connsiteX15" fmla="*/ 262617 w 571820"/>
                  <a:gd name="connsiteY15" fmla="*/ 24345 h 1316717"/>
                  <a:gd name="connsiteX0" fmla="*/ 262617 w 571820"/>
                  <a:gd name="connsiteY0" fmla="*/ 22518 h 1314890"/>
                  <a:gd name="connsiteX1" fmla="*/ 285910 w 571820"/>
                  <a:gd name="connsiteY1" fmla="*/ 1348 h 1314890"/>
                  <a:gd name="connsiteX2" fmla="*/ 287393 w 571820"/>
                  <a:gd name="connsiteY2" fmla="*/ 0 h 1314890"/>
                  <a:gd name="connsiteX3" fmla="*/ 309203 w 571820"/>
                  <a:gd name="connsiteY3" fmla="*/ 22518 h 1314890"/>
                  <a:gd name="connsiteX4" fmla="*/ 571820 w 571820"/>
                  <a:gd name="connsiteY4" fmla="*/ 656532 h 1314890"/>
                  <a:gd name="connsiteX5" fmla="*/ 309203 w 571820"/>
                  <a:gd name="connsiteY5" fmla="*/ 1290545 h 1314890"/>
                  <a:gd name="connsiteX6" fmla="*/ 289403 w 571820"/>
                  <a:gd name="connsiteY6" fmla="*/ 1308541 h 1314890"/>
                  <a:gd name="connsiteX7" fmla="*/ 289403 w 571820"/>
                  <a:gd name="connsiteY7" fmla="*/ 1314890 h 1314890"/>
                  <a:gd name="connsiteX8" fmla="*/ 287393 w 571820"/>
                  <a:gd name="connsiteY8" fmla="*/ 1313063 h 1314890"/>
                  <a:gd name="connsiteX9" fmla="*/ 285910 w 571820"/>
                  <a:gd name="connsiteY9" fmla="*/ 1311715 h 1314890"/>
                  <a:gd name="connsiteX10" fmla="*/ 282417 w 571820"/>
                  <a:gd name="connsiteY10" fmla="*/ 1314890 h 1314890"/>
                  <a:gd name="connsiteX11" fmla="*/ 282417 w 571820"/>
                  <a:gd name="connsiteY11" fmla="*/ 1308540 h 1314890"/>
                  <a:gd name="connsiteX12" fmla="*/ 262617 w 571820"/>
                  <a:gd name="connsiteY12" fmla="*/ 1290545 h 1314890"/>
                  <a:gd name="connsiteX13" fmla="*/ 0 w 571820"/>
                  <a:gd name="connsiteY13" fmla="*/ 656531 h 1314890"/>
                  <a:gd name="connsiteX14" fmla="*/ 262617 w 571820"/>
                  <a:gd name="connsiteY14" fmla="*/ 22518 h 1314890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85910 w 571820"/>
                  <a:gd name="connsiteY8" fmla="*/ 1310367 h 1313542"/>
                  <a:gd name="connsiteX9" fmla="*/ 282417 w 571820"/>
                  <a:gd name="connsiteY9" fmla="*/ 1313542 h 1313542"/>
                  <a:gd name="connsiteX10" fmla="*/ 282417 w 571820"/>
                  <a:gd name="connsiteY10" fmla="*/ 1307192 h 1313542"/>
                  <a:gd name="connsiteX11" fmla="*/ 262617 w 571820"/>
                  <a:gd name="connsiteY11" fmla="*/ 1289197 h 1313542"/>
                  <a:gd name="connsiteX12" fmla="*/ 0 w 571820"/>
                  <a:gd name="connsiteY12" fmla="*/ 655183 h 1313542"/>
                  <a:gd name="connsiteX13" fmla="*/ 262617 w 571820"/>
                  <a:gd name="connsiteY13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85910 w 571820"/>
                  <a:gd name="connsiteY8" fmla="*/ 1310367 h 1313542"/>
                  <a:gd name="connsiteX9" fmla="*/ 282417 w 571820"/>
                  <a:gd name="connsiteY9" fmla="*/ 1313542 h 1313542"/>
                  <a:gd name="connsiteX10" fmla="*/ 262617 w 571820"/>
                  <a:gd name="connsiteY10" fmla="*/ 1289197 h 1313542"/>
                  <a:gd name="connsiteX11" fmla="*/ 0 w 571820"/>
                  <a:gd name="connsiteY11" fmla="*/ 655183 h 1313542"/>
                  <a:gd name="connsiteX12" fmla="*/ 262617 w 571820"/>
                  <a:gd name="connsiteY12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85910 w 571820"/>
                  <a:gd name="connsiteY8" fmla="*/ 1310367 h 1313542"/>
                  <a:gd name="connsiteX9" fmla="*/ 262617 w 571820"/>
                  <a:gd name="connsiteY9" fmla="*/ 1289197 h 1313542"/>
                  <a:gd name="connsiteX10" fmla="*/ 0 w 571820"/>
                  <a:gd name="connsiteY10" fmla="*/ 655183 h 1313542"/>
                  <a:gd name="connsiteX11" fmla="*/ 262617 w 571820"/>
                  <a:gd name="connsiteY11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62617 w 571820"/>
                  <a:gd name="connsiteY8" fmla="*/ 1289197 h 1313542"/>
                  <a:gd name="connsiteX9" fmla="*/ 0 w 571820"/>
                  <a:gd name="connsiteY9" fmla="*/ 655183 h 1313542"/>
                  <a:gd name="connsiteX10" fmla="*/ 262617 w 571820"/>
                  <a:gd name="connsiteY10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62617 w 571820"/>
                  <a:gd name="connsiteY7" fmla="*/ 1289197 h 1313542"/>
                  <a:gd name="connsiteX8" fmla="*/ 0 w 571820"/>
                  <a:gd name="connsiteY8" fmla="*/ 655183 h 1313542"/>
                  <a:gd name="connsiteX9" fmla="*/ 262617 w 571820"/>
                  <a:gd name="connsiteY9" fmla="*/ 21170 h 1313542"/>
                  <a:gd name="connsiteX0" fmla="*/ 262617 w 571820"/>
                  <a:gd name="connsiteY0" fmla="*/ 21170 h 1364739"/>
                  <a:gd name="connsiteX1" fmla="*/ 285910 w 571820"/>
                  <a:gd name="connsiteY1" fmla="*/ 0 h 1364739"/>
                  <a:gd name="connsiteX2" fmla="*/ 309203 w 571820"/>
                  <a:gd name="connsiteY2" fmla="*/ 21170 h 1364739"/>
                  <a:gd name="connsiteX3" fmla="*/ 571820 w 571820"/>
                  <a:gd name="connsiteY3" fmla="*/ 655184 h 1364739"/>
                  <a:gd name="connsiteX4" fmla="*/ 309203 w 571820"/>
                  <a:gd name="connsiteY4" fmla="*/ 1289197 h 1364739"/>
                  <a:gd name="connsiteX5" fmla="*/ 289403 w 571820"/>
                  <a:gd name="connsiteY5" fmla="*/ 1307193 h 1364739"/>
                  <a:gd name="connsiteX6" fmla="*/ 177485 w 571820"/>
                  <a:gd name="connsiteY6" fmla="*/ 1364739 h 1364739"/>
                  <a:gd name="connsiteX7" fmla="*/ 262617 w 571820"/>
                  <a:gd name="connsiteY7" fmla="*/ 1289197 h 1364739"/>
                  <a:gd name="connsiteX8" fmla="*/ 0 w 571820"/>
                  <a:gd name="connsiteY8" fmla="*/ 655183 h 1364739"/>
                  <a:gd name="connsiteX9" fmla="*/ 262617 w 571820"/>
                  <a:gd name="connsiteY9" fmla="*/ 21170 h 1364739"/>
                  <a:gd name="connsiteX0" fmla="*/ 262617 w 571820"/>
                  <a:gd name="connsiteY0" fmla="*/ 21170 h 1364739"/>
                  <a:gd name="connsiteX1" fmla="*/ 285910 w 571820"/>
                  <a:gd name="connsiteY1" fmla="*/ 0 h 1364739"/>
                  <a:gd name="connsiteX2" fmla="*/ 309203 w 571820"/>
                  <a:gd name="connsiteY2" fmla="*/ 21170 h 1364739"/>
                  <a:gd name="connsiteX3" fmla="*/ 571820 w 571820"/>
                  <a:gd name="connsiteY3" fmla="*/ 655184 h 1364739"/>
                  <a:gd name="connsiteX4" fmla="*/ 309203 w 571820"/>
                  <a:gd name="connsiteY4" fmla="*/ 1289197 h 1364739"/>
                  <a:gd name="connsiteX5" fmla="*/ 285832 w 571820"/>
                  <a:gd name="connsiteY5" fmla="*/ 1311956 h 1364739"/>
                  <a:gd name="connsiteX6" fmla="*/ 177485 w 571820"/>
                  <a:gd name="connsiteY6" fmla="*/ 1364739 h 1364739"/>
                  <a:gd name="connsiteX7" fmla="*/ 262617 w 571820"/>
                  <a:gd name="connsiteY7" fmla="*/ 1289197 h 1364739"/>
                  <a:gd name="connsiteX8" fmla="*/ 0 w 571820"/>
                  <a:gd name="connsiteY8" fmla="*/ 655183 h 1364739"/>
                  <a:gd name="connsiteX9" fmla="*/ 262617 w 571820"/>
                  <a:gd name="connsiteY9" fmla="*/ 21170 h 1364739"/>
                  <a:gd name="connsiteX0" fmla="*/ 262617 w 571820"/>
                  <a:gd name="connsiteY0" fmla="*/ 21170 h 1311956"/>
                  <a:gd name="connsiteX1" fmla="*/ 285910 w 571820"/>
                  <a:gd name="connsiteY1" fmla="*/ 0 h 1311956"/>
                  <a:gd name="connsiteX2" fmla="*/ 309203 w 571820"/>
                  <a:gd name="connsiteY2" fmla="*/ 21170 h 1311956"/>
                  <a:gd name="connsiteX3" fmla="*/ 571820 w 571820"/>
                  <a:gd name="connsiteY3" fmla="*/ 655184 h 1311956"/>
                  <a:gd name="connsiteX4" fmla="*/ 309203 w 571820"/>
                  <a:gd name="connsiteY4" fmla="*/ 1289197 h 1311956"/>
                  <a:gd name="connsiteX5" fmla="*/ 285832 w 571820"/>
                  <a:gd name="connsiteY5" fmla="*/ 1311956 h 1311956"/>
                  <a:gd name="connsiteX6" fmla="*/ 262617 w 571820"/>
                  <a:gd name="connsiteY6" fmla="*/ 1289197 h 1311956"/>
                  <a:gd name="connsiteX7" fmla="*/ 0 w 571820"/>
                  <a:gd name="connsiteY7" fmla="*/ 655183 h 1311956"/>
                  <a:gd name="connsiteX8" fmla="*/ 262617 w 571820"/>
                  <a:gd name="connsiteY8" fmla="*/ 21170 h 13119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71820" h="1311956">
                    <a:moveTo>
                      <a:pt x="262617" y="21170"/>
                    </a:moveTo>
                    <a:lnTo>
                      <a:pt x="285910" y="0"/>
                    </a:lnTo>
                    <a:lnTo>
                      <a:pt x="309203" y="21170"/>
                    </a:lnTo>
                    <a:cubicBezTo>
                      <a:pt x="471461" y="183428"/>
                      <a:pt x="571820" y="407586"/>
                      <a:pt x="571820" y="655184"/>
                    </a:cubicBezTo>
                    <a:cubicBezTo>
                      <a:pt x="571820" y="902781"/>
                      <a:pt x="471461" y="1126939"/>
                      <a:pt x="309203" y="1289197"/>
                    </a:cubicBezTo>
                    <a:lnTo>
                      <a:pt x="285832" y="1311956"/>
                    </a:lnTo>
                    <a:lnTo>
                      <a:pt x="262617" y="1289197"/>
                    </a:lnTo>
                    <a:cubicBezTo>
                      <a:pt x="100359" y="1126938"/>
                      <a:pt x="0" y="902781"/>
                      <a:pt x="0" y="655183"/>
                    </a:cubicBezTo>
                    <a:cubicBezTo>
                      <a:pt x="0" y="407586"/>
                      <a:pt x="100359" y="183428"/>
                      <a:pt x="262617" y="21170"/>
                    </a:cubicBez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6" name="Straight Connector 15">
                <a:extLst>
                  <a:ext uri="{FF2B5EF4-FFF2-40B4-BE49-F238E27FC236}">
                    <a16:creationId xmlns="" xmlns:a16="http://schemas.microsoft.com/office/drawing/2014/main" id="{803A57D6-0C36-4560-A08A-16768551EF6F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CxnSpPr>
                <a:cxnSpLocks/>
              </p:cNvCxnSpPr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CxnSpPr>
            <p:spPr>
              <a:xfrm>
                <a:off x="8768695" y="4330454"/>
                <a:ext cx="0" cy="1620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 useBgFill="1">
        <p:nvSpPr>
          <p:cNvPr id="18" name="Rectangle 17">
            <a:extLst>
              <a:ext uri="{FF2B5EF4-FFF2-40B4-BE49-F238E27FC236}">
                <a16:creationId xmlns="" xmlns:a16="http://schemas.microsoft.com/office/drawing/2014/main" id="{3011B0B3-5679-4759-90B8-3B908C4CBD2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=""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="" xmlns:a16="http://schemas.microsoft.com/office/drawing/2014/main" id="{B2368BFE-E168-D07B-0955-354C8C6100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5851" y="1089025"/>
            <a:ext cx="4451349" cy="1532951"/>
          </a:xfrm>
        </p:spPr>
        <p:txBody>
          <a:bodyPr vert="horz" lIns="0" tIns="0" rIns="0" bIns="0" rtlCol="0" anchor="b" anchorCtr="0">
            <a:normAutofit/>
          </a:bodyPr>
          <a:lstStyle/>
          <a:p>
            <a:pPr algn="ctr"/>
            <a:r>
              <a:rPr lang="en-US"/>
              <a:t>papier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="" xmlns:a16="http://schemas.microsoft.com/office/drawing/2014/main" id="{79A523A6-6DFE-8E63-DAF3-B75320DF71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85850" y="4248000"/>
            <a:ext cx="4451349" cy="1520975"/>
          </a:xfrm>
        </p:spPr>
        <p:txBody>
          <a:bodyPr vert="horz" lIns="0" tIns="0" rIns="0" bIns="0" rtlCol="0" anchor="t" anchorCtr="0">
            <a:normAutofit/>
          </a:bodyPr>
          <a:lstStyle/>
          <a:p>
            <a:pPr algn="ctr"/>
            <a:r>
              <a:rPr lang="en-US" sz="2400" i="1" dirty="0"/>
              <a:t>Co </a:t>
            </a:r>
            <a:r>
              <a:rPr lang="en-US" sz="2400" i="1" dirty="0" err="1"/>
              <a:t>wrzucamy</a:t>
            </a:r>
            <a:r>
              <a:rPr lang="en-US" sz="2400" i="1" dirty="0"/>
              <a:t>, a co </a:t>
            </a:r>
            <a:r>
              <a:rPr lang="en-US" sz="2400" i="1" dirty="0" err="1"/>
              <a:t>nie</a:t>
            </a:r>
            <a:r>
              <a:rPr lang="en-US" sz="2400" i="1" dirty="0"/>
              <a:t>?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="" xmlns:a16="http://schemas.microsoft.com/office/drawing/2014/main" id="{49E013D9-9421-47E7-9080-30F6E544BE4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2200275" y="2840038"/>
            <a:ext cx="2216150" cy="1177924"/>
            <a:chOff x="4987925" y="2840038"/>
            <a:chExt cx="2216150" cy="1177924"/>
          </a:xfrm>
        </p:grpSpPr>
        <p:sp>
          <p:nvSpPr>
            <p:cNvPr id="21" name="Rectangle 20">
              <a:extLst>
                <a:ext uri="{FF2B5EF4-FFF2-40B4-BE49-F238E27FC236}">
                  <a16:creationId xmlns="" xmlns:a16="http://schemas.microsoft.com/office/drawing/2014/main" id="{9109F7CF-3139-48B9-AF7B-9BD2941A8DB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4987925" y="2840038"/>
              <a:ext cx="2216150" cy="1177924"/>
            </a:xfrm>
            <a:prstGeom prst="rect">
              <a:avLst/>
            </a:prstGeom>
            <a:solidFill>
              <a:schemeClr val="bg2">
                <a:alpha val="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="" xmlns:a16="http://schemas.microsoft.com/office/drawing/2014/main" id="{15A838F8-C7B5-4988-81A9-B02E6C8F9B7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5750208" y="2992877"/>
              <a:ext cx="972458" cy="919518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="" xmlns:a16="http://schemas.microsoft.com/office/drawing/2014/main" id="{85B86A1A-402F-4AE2-B5E6-B8A5FB16CD4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 flipH="1">
              <a:off x="5469335" y="2992877"/>
              <a:ext cx="972458" cy="919518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24" name="Group 23">
              <a:extLst>
                <a:ext uri="{FF2B5EF4-FFF2-40B4-BE49-F238E27FC236}">
                  <a16:creationId xmlns="" xmlns:a16="http://schemas.microsoft.com/office/drawing/2014/main" id="{44A0542D-9B1C-46B1-82B5-54470B697F1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GrpSpPr>
          <p:grpSpPr>
            <a:xfrm>
              <a:off x="5614944" y="3117662"/>
              <a:ext cx="1009280" cy="464739"/>
              <a:chOff x="4432859" y="3200647"/>
              <a:chExt cx="1009280" cy="464739"/>
            </a:xfrm>
          </p:grpSpPr>
          <p:sp>
            <p:nvSpPr>
              <p:cNvPr id="32" name="Freeform: Shape 31">
                <a:extLst>
                  <a:ext uri="{FF2B5EF4-FFF2-40B4-BE49-F238E27FC236}">
                    <a16:creationId xmlns="" xmlns:a16="http://schemas.microsoft.com/office/drawing/2014/main" id="{F3AFD408-F48C-4C50-8D5E-5DD627179939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SpPr>
            <p:spPr>
              <a:xfrm rot="16200000" flipH="1" flipV="1">
                <a:off x="4977400" y="3200647"/>
                <a:ext cx="464739" cy="464739"/>
              </a:xfrm>
              <a:custGeom>
                <a:avLst/>
                <a:gdLst>
                  <a:gd name="connsiteX0" fmla="*/ 464132 w 464739"/>
                  <a:gd name="connsiteY0" fmla="*/ 463881 h 464739"/>
                  <a:gd name="connsiteX1" fmla="*/ 463891 w 464739"/>
                  <a:gd name="connsiteY1" fmla="*/ 463892 h 464739"/>
                  <a:gd name="connsiteX2" fmla="*/ 463880 w 464739"/>
                  <a:gd name="connsiteY2" fmla="*/ 464132 h 464739"/>
                  <a:gd name="connsiteX3" fmla="*/ 463651 w 464739"/>
                  <a:gd name="connsiteY3" fmla="*/ 463904 h 464739"/>
                  <a:gd name="connsiteX4" fmla="*/ 446142 w 464739"/>
                  <a:gd name="connsiteY4" fmla="*/ 464739 h 464739"/>
                  <a:gd name="connsiteX5" fmla="*/ 130673 w 464739"/>
                  <a:gd name="connsiteY5" fmla="*/ 334067 h 464739"/>
                  <a:gd name="connsiteX6" fmla="*/ 0 w 464739"/>
                  <a:gd name="connsiteY6" fmla="*/ 18597 h 464739"/>
                  <a:gd name="connsiteX7" fmla="*/ 836 w 464739"/>
                  <a:gd name="connsiteY7" fmla="*/ 1089 h 464739"/>
                  <a:gd name="connsiteX8" fmla="*/ 607 w 464739"/>
                  <a:gd name="connsiteY8" fmla="*/ 859 h 464739"/>
                  <a:gd name="connsiteX9" fmla="*/ 848 w 464739"/>
                  <a:gd name="connsiteY9" fmla="*/ 848 h 464739"/>
                  <a:gd name="connsiteX10" fmla="*/ 859 w 464739"/>
                  <a:gd name="connsiteY10" fmla="*/ 607 h 464739"/>
                  <a:gd name="connsiteX11" fmla="*/ 1089 w 464739"/>
                  <a:gd name="connsiteY11" fmla="*/ 836 h 464739"/>
                  <a:gd name="connsiteX12" fmla="*/ 18597 w 464739"/>
                  <a:gd name="connsiteY12" fmla="*/ 0 h 464739"/>
                  <a:gd name="connsiteX13" fmla="*/ 334067 w 464739"/>
                  <a:gd name="connsiteY13" fmla="*/ 130672 h 464739"/>
                  <a:gd name="connsiteX14" fmla="*/ 464739 w 464739"/>
                  <a:gd name="connsiteY14" fmla="*/ 446142 h 464739"/>
                  <a:gd name="connsiteX15" fmla="*/ 463903 w 464739"/>
                  <a:gd name="connsiteY15" fmla="*/ 463652 h 4647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64739" h="464739">
                    <a:moveTo>
                      <a:pt x="464132" y="463881"/>
                    </a:moveTo>
                    <a:lnTo>
                      <a:pt x="463891" y="463892"/>
                    </a:lnTo>
                    <a:lnTo>
                      <a:pt x="463880" y="464132"/>
                    </a:lnTo>
                    <a:lnTo>
                      <a:pt x="463651" y="463904"/>
                    </a:lnTo>
                    <a:lnTo>
                      <a:pt x="446142" y="464739"/>
                    </a:lnTo>
                    <a:cubicBezTo>
                      <a:pt x="331965" y="464739"/>
                      <a:pt x="217787" y="421182"/>
                      <a:pt x="130673" y="334067"/>
                    </a:cubicBezTo>
                    <a:cubicBezTo>
                      <a:pt x="43558" y="246953"/>
                      <a:pt x="1" y="132775"/>
                      <a:pt x="0" y="18597"/>
                    </a:cubicBezTo>
                    <a:lnTo>
                      <a:pt x="836" y="1089"/>
                    </a:lnTo>
                    <a:lnTo>
                      <a:pt x="607" y="859"/>
                    </a:lnTo>
                    <a:lnTo>
                      <a:pt x="848" y="848"/>
                    </a:lnTo>
                    <a:lnTo>
                      <a:pt x="859" y="607"/>
                    </a:lnTo>
                    <a:lnTo>
                      <a:pt x="1089" y="836"/>
                    </a:lnTo>
                    <a:lnTo>
                      <a:pt x="18597" y="0"/>
                    </a:lnTo>
                    <a:cubicBezTo>
                      <a:pt x="132775" y="0"/>
                      <a:pt x="246952" y="43557"/>
                      <a:pt x="334067" y="130672"/>
                    </a:cubicBezTo>
                    <a:cubicBezTo>
                      <a:pt x="421182" y="217787"/>
                      <a:pt x="464739" y="331964"/>
                      <a:pt x="464739" y="446142"/>
                    </a:cubicBezTo>
                    <a:lnTo>
                      <a:pt x="463903" y="463652"/>
                    </a:lnTo>
                    <a:close/>
                  </a:path>
                </a:pathLst>
              </a:custGeom>
              <a:solidFill>
                <a:schemeClr val="accent4">
                  <a:alpha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3" name="Freeform: Shape 32">
                <a:extLst>
                  <a:ext uri="{FF2B5EF4-FFF2-40B4-BE49-F238E27FC236}">
                    <a16:creationId xmlns="" xmlns:a16="http://schemas.microsoft.com/office/drawing/2014/main" id="{9C45F007-BD45-43C0-8579-5601F9CA7816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SpPr>
            <p:spPr>
              <a:xfrm rot="5400000" flipV="1">
                <a:off x="4432859" y="3200647"/>
                <a:ext cx="464739" cy="464739"/>
              </a:xfrm>
              <a:custGeom>
                <a:avLst/>
                <a:gdLst>
                  <a:gd name="connsiteX0" fmla="*/ 464132 w 464739"/>
                  <a:gd name="connsiteY0" fmla="*/ 463881 h 464739"/>
                  <a:gd name="connsiteX1" fmla="*/ 463891 w 464739"/>
                  <a:gd name="connsiteY1" fmla="*/ 463892 h 464739"/>
                  <a:gd name="connsiteX2" fmla="*/ 463880 w 464739"/>
                  <a:gd name="connsiteY2" fmla="*/ 464132 h 464739"/>
                  <a:gd name="connsiteX3" fmla="*/ 463651 w 464739"/>
                  <a:gd name="connsiteY3" fmla="*/ 463904 h 464739"/>
                  <a:gd name="connsiteX4" fmla="*/ 446142 w 464739"/>
                  <a:gd name="connsiteY4" fmla="*/ 464739 h 464739"/>
                  <a:gd name="connsiteX5" fmla="*/ 130673 w 464739"/>
                  <a:gd name="connsiteY5" fmla="*/ 334067 h 464739"/>
                  <a:gd name="connsiteX6" fmla="*/ 0 w 464739"/>
                  <a:gd name="connsiteY6" fmla="*/ 18597 h 464739"/>
                  <a:gd name="connsiteX7" fmla="*/ 836 w 464739"/>
                  <a:gd name="connsiteY7" fmla="*/ 1089 h 464739"/>
                  <a:gd name="connsiteX8" fmla="*/ 607 w 464739"/>
                  <a:gd name="connsiteY8" fmla="*/ 859 h 464739"/>
                  <a:gd name="connsiteX9" fmla="*/ 848 w 464739"/>
                  <a:gd name="connsiteY9" fmla="*/ 848 h 464739"/>
                  <a:gd name="connsiteX10" fmla="*/ 859 w 464739"/>
                  <a:gd name="connsiteY10" fmla="*/ 607 h 464739"/>
                  <a:gd name="connsiteX11" fmla="*/ 1089 w 464739"/>
                  <a:gd name="connsiteY11" fmla="*/ 836 h 464739"/>
                  <a:gd name="connsiteX12" fmla="*/ 18597 w 464739"/>
                  <a:gd name="connsiteY12" fmla="*/ 0 h 464739"/>
                  <a:gd name="connsiteX13" fmla="*/ 334067 w 464739"/>
                  <a:gd name="connsiteY13" fmla="*/ 130672 h 464739"/>
                  <a:gd name="connsiteX14" fmla="*/ 464739 w 464739"/>
                  <a:gd name="connsiteY14" fmla="*/ 446142 h 464739"/>
                  <a:gd name="connsiteX15" fmla="*/ 463903 w 464739"/>
                  <a:gd name="connsiteY15" fmla="*/ 463652 h 4647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64739" h="464739">
                    <a:moveTo>
                      <a:pt x="464132" y="463881"/>
                    </a:moveTo>
                    <a:lnTo>
                      <a:pt x="463891" y="463892"/>
                    </a:lnTo>
                    <a:lnTo>
                      <a:pt x="463880" y="464132"/>
                    </a:lnTo>
                    <a:lnTo>
                      <a:pt x="463651" y="463904"/>
                    </a:lnTo>
                    <a:lnTo>
                      <a:pt x="446142" y="464739"/>
                    </a:lnTo>
                    <a:cubicBezTo>
                      <a:pt x="331965" y="464739"/>
                      <a:pt x="217787" y="421182"/>
                      <a:pt x="130673" y="334067"/>
                    </a:cubicBezTo>
                    <a:cubicBezTo>
                      <a:pt x="43558" y="246953"/>
                      <a:pt x="1" y="132775"/>
                      <a:pt x="0" y="18597"/>
                    </a:cubicBezTo>
                    <a:lnTo>
                      <a:pt x="836" y="1089"/>
                    </a:lnTo>
                    <a:lnTo>
                      <a:pt x="607" y="859"/>
                    </a:lnTo>
                    <a:lnTo>
                      <a:pt x="848" y="848"/>
                    </a:lnTo>
                    <a:lnTo>
                      <a:pt x="859" y="607"/>
                    </a:lnTo>
                    <a:lnTo>
                      <a:pt x="1089" y="836"/>
                    </a:lnTo>
                    <a:lnTo>
                      <a:pt x="18597" y="0"/>
                    </a:lnTo>
                    <a:cubicBezTo>
                      <a:pt x="132775" y="0"/>
                      <a:pt x="246952" y="43557"/>
                      <a:pt x="334067" y="130672"/>
                    </a:cubicBezTo>
                    <a:cubicBezTo>
                      <a:pt x="421182" y="217787"/>
                      <a:pt x="464739" y="331964"/>
                      <a:pt x="464739" y="446142"/>
                    </a:cubicBezTo>
                    <a:lnTo>
                      <a:pt x="463903" y="463652"/>
                    </a:lnTo>
                    <a:close/>
                  </a:path>
                </a:pathLst>
              </a:custGeom>
              <a:solidFill>
                <a:schemeClr val="accent4">
                  <a:alpha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5" name="Group 24">
              <a:extLst>
                <a:ext uri="{FF2B5EF4-FFF2-40B4-BE49-F238E27FC236}">
                  <a16:creationId xmlns="" xmlns:a16="http://schemas.microsoft.com/office/drawing/2014/main" id="{97131E1B-CE62-4AB1-A2D9-02E823C9B32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GrpSpPr>
          <p:grpSpPr>
            <a:xfrm>
              <a:off x="5679979" y="2915338"/>
              <a:ext cx="1080000" cy="1080000"/>
              <a:chOff x="4497894" y="2998323"/>
              <a:chExt cx="1080000" cy="1080000"/>
            </a:xfrm>
          </p:grpSpPr>
          <p:grpSp>
            <p:nvGrpSpPr>
              <p:cNvPr id="26" name="Group 25">
                <a:extLst>
                  <a:ext uri="{FF2B5EF4-FFF2-40B4-BE49-F238E27FC236}">
                    <a16:creationId xmlns="" xmlns:a16="http://schemas.microsoft.com/office/drawing/2014/main" id="{745E8D88-C0BB-4D1C-B240-D441BBA6F7AC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Grp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GrpSpPr>
            <p:grpSpPr>
              <a:xfrm rot="13500000">
                <a:off x="4805524" y="2998323"/>
                <a:ext cx="464739" cy="1080000"/>
                <a:chOff x="4511184" y="2470620"/>
                <a:chExt cx="464739" cy="1080000"/>
              </a:xfrm>
            </p:grpSpPr>
            <p:sp>
              <p:nvSpPr>
                <p:cNvPr id="30" name="Freeform: Shape 29">
                  <a:extLst>
                    <a:ext uri="{FF2B5EF4-FFF2-40B4-BE49-F238E27FC236}">
                      <a16:creationId xmlns="" xmlns:a16="http://schemas.microsoft.com/office/drawing/2014/main" id="{AAB960BE-12F5-4ADA-AA9E-0EC54256411F}"/>
                    </a:ext>
                    <a:ext uri="{C183D7F6-B498-43B3-948B-1728B52AA6E4}">
                      <adec:decorative xmlns="" xmlns:adec="http://schemas.microsoft.com/office/drawing/2017/decorative" val="1"/>
                    </a:ext>
                  </a:extLst>
                </p:cNvPr>
                <p:cNvSpPr/>
                <p:nvPr>
                  <p:extLst>
                    <p:ext uri="{386F3935-93C4-4BCD-93E2-E3B085C9AB24}">
                      <p16:designElem xmlns="" xmlns:p16="http://schemas.microsoft.com/office/powerpoint/2015/main" val="1"/>
                    </p:ext>
                  </p:extLst>
                </p:nvPr>
              </p:nvSpPr>
              <p:spPr>
                <a:xfrm rot="2700000" flipH="1" flipV="1">
                  <a:off x="4511184" y="2990814"/>
                  <a:ext cx="464739" cy="464739"/>
                </a:xfrm>
                <a:custGeom>
                  <a:avLst/>
                  <a:gdLst>
                    <a:gd name="connsiteX0" fmla="*/ 464132 w 464739"/>
                    <a:gd name="connsiteY0" fmla="*/ 463881 h 464739"/>
                    <a:gd name="connsiteX1" fmla="*/ 463891 w 464739"/>
                    <a:gd name="connsiteY1" fmla="*/ 463892 h 464739"/>
                    <a:gd name="connsiteX2" fmla="*/ 463880 w 464739"/>
                    <a:gd name="connsiteY2" fmla="*/ 464132 h 464739"/>
                    <a:gd name="connsiteX3" fmla="*/ 463651 w 464739"/>
                    <a:gd name="connsiteY3" fmla="*/ 463904 h 464739"/>
                    <a:gd name="connsiteX4" fmla="*/ 446142 w 464739"/>
                    <a:gd name="connsiteY4" fmla="*/ 464739 h 464739"/>
                    <a:gd name="connsiteX5" fmla="*/ 130673 w 464739"/>
                    <a:gd name="connsiteY5" fmla="*/ 334067 h 464739"/>
                    <a:gd name="connsiteX6" fmla="*/ 0 w 464739"/>
                    <a:gd name="connsiteY6" fmla="*/ 18597 h 464739"/>
                    <a:gd name="connsiteX7" fmla="*/ 836 w 464739"/>
                    <a:gd name="connsiteY7" fmla="*/ 1089 h 464739"/>
                    <a:gd name="connsiteX8" fmla="*/ 607 w 464739"/>
                    <a:gd name="connsiteY8" fmla="*/ 859 h 464739"/>
                    <a:gd name="connsiteX9" fmla="*/ 848 w 464739"/>
                    <a:gd name="connsiteY9" fmla="*/ 848 h 464739"/>
                    <a:gd name="connsiteX10" fmla="*/ 859 w 464739"/>
                    <a:gd name="connsiteY10" fmla="*/ 607 h 464739"/>
                    <a:gd name="connsiteX11" fmla="*/ 1089 w 464739"/>
                    <a:gd name="connsiteY11" fmla="*/ 836 h 464739"/>
                    <a:gd name="connsiteX12" fmla="*/ 18597 w 464739"/>
                    <a:gd name="connsiteY12" fmla="*/ 0 h 464739"/>
                    <a:gd name="connsiteX13" fmla="*/ 334067 w 464739"/>
                    <a:gd name="connsiteY13" fmla="*/ 130672 h 464739"/>
                    <a:gd name="connsiteX14" fmla="*/ 464739 w 464739"/>
                    <a:gd name="connsiteY14" fmla="*/ 446142 h 464739"/>
                    <a:gd name="connsiteX15" fmla="*/ 463903 w 464739"/>
                    <a:gd name="connsiteY15" fmla="*/ 463652 h 46473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464739" h="464739">
                      <a:moveTo>
                        <a:pt x="464132" y="463881"/>
                      </a:moveTo>
                      <a:lnTo>
                        <a:pt x="463891" y="463892"/>
                      </a:lnTo>
                      <a:lnTo>
                        <a:pt x="463880" y="464132"/>
                      </a:lnTo>
                      <a:lnTo>
                        <a:pt x="463651" y="463904"/>
                      </a:lnTo>
                      <a:lnTo>
                        <a:pt x="446142" y="464739"/>
                      </a:lnTo>
                      <a:cubicBezTo>
                        <a:pt x="331965" y="464739"/>
                        <a:pt x="217787" y="421182"/>
                        <a:pt x="130673" y="334067"/>
                      </a:cubicBezTo>
                      <a:cubicBezTo>
                        <a:pt x="43558" y="246953"/>
                        <a:pt x="1" y="132775"/>
                        <a:pt x="0" y="18597"/>
                      </a:cubicBezTo>
                      <a:lnTo>
                        <a:pt x="836" y="1089"/>
                      </a:lnTo>
                      <a:lnTo>
                        <a:pt x="607" y="859"/>
                      </a:lnTo>
                      <a:lnTo>
                        <a:pt x="848" y="848"/>
                      </a:lnTo>
                      <a:lnTo>
                        <a:pt x="859" y="607"/>
                      </a:lnTo>
                      <a:lnTo>
                        <a:pt x="1089" y="836"/>
                      </a:lnTo>
                      <a:lnTo>
                        <a:pt x="18597" y="0"/>
                      </a:lnTo>
                      <a:cubicBezTo>
                        <a:pt x="132775" y="0"/>
                        <a:pt x="246952" y="43557"/>
                        <a:pt x="334067" y="130672"/>
                      </a:cubicBezTo>
                      <a:cubicBezTo>
                        <a:pt x="421182" y="217787"/>
                        <a:pt x="464739" y="331964"/>
                        <a:pt x="464739" y="446142"/>
                      </a:cubicBezTo>
                      <a:lnTo>
                        <a:pt x="463903" y="463652"/>
                      </a:lnTo>
                      <a:close/>
                    </a:path>
                  </a:pathLst>
                </a:cu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cxnSp>
              <p:nvCxnSpPr>
                <p:cNvPr id="31" name="Straight Connector 30">
                  <a:extLst>
                    <a:ext uri="{FF2B5EF4-FFF2-40B4-BE49-F238E27FC236}">
                      <a16:creationId xmlns="" xmlns:a16="http://schemas.microsoft.com/office/drawing/2014/main" id="{7E9BB9F7-7101-4BF3-9191-5893E4C582A5}"/>
                    </a:ext>
                    <a:ext uri="{C183D7F6-B498-43B3-948B-1728B52AA6E4}">
                      <adec:decorative xmlns="" xmlns:adec="http://schemas.microsoft.com/office/drawing/2017/decorative" val="1"/>
                    </a:ext>
                  </a:extLst>
                </p:cNvPr>
                <p:cNvCxnSpPr>
                  <a:cxnSpLocks/>
                </p:cNvCxnSpPr>
                <p:nvPr>
                  <p:extLst>
                    <p:ext uri="{386F3935-93C4-4BCD-93E2-E3B085C9AB24}">
                      <p16:designElem xmlns="" xmlns:p16="http://schemas.microsoft.com/office/powerpoint/2015/main" val="1"/>
                    </p:ext>
                  </p:extLst>
                </p:nvPr>
              </p:nvCxnSpPr>
              <p:spPr>
                <a:xfrm flipV="1">
                  <a:off x="4742369" y="2470620"/>
                  <a:ext cx="0" cy="10800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7" name="Group 26">
                <a:extLst>
                  <a:ext uri="{FF2B5EF4-FFF2-40B4-BE49-F238E27FC236}">
                    <a16:creationId xmlns="" xmlns:a16="http://schemas.microsoft.com/office/drawing/2014/main" id="{D0710A9C-48A5-404F-9EC4-D486FCDFDAB1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Grp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GrpSpPr>
            <p:grpSpPr>
              <a:xfrm rot="8100000" flipH="1">
                <a:off x="4542572" y="2998323"/>
                <a:ext cx="464739" cy="1080000"/>
                <a:chOff x="4511184" y="2470620"/>
                <a:chExt cx="464739" cy="1080000"/>
              </a:xfrm>
            </p:grpSpPr>
            <p:sp>
              <p:nvSpPr>
                <p:cNvPr id="28" name="Freeform: Shape 27">
                  <a:extLst>
                    <a:ext uri="{FF2B5EF4-FFF2-40B4-BE49-F238E27FC236}">
                      <a16:creationId xmlns="" xmlns:a16="http://schemas.microsoft.com/office/drawing/2014/main" id="{5111EC00-4B3D-478C-AD25-F35644013ECD}"/>
                    </a:ext>
                    <a:ext uri="{C183D7F6-B498-43B3-948B-1728B52AA6E4}">
                      <adec:decorative xmlns="" xmlns:adec="http://schemas.microsoft.com/office/drawing/2017/decorative" val="1"/>
                    </a:ext>
                  </a:extLst>
                </p:cNvPr>
                <p:cNvSpPr/>
                <p:nvPr>
                  <p:extLst>
                    <p:ext uri="{386F3935-93C4-4BCD-93E2-E3B085C9AB24}">
                      <p16:designElem xmlns="" xmlns:p16="http://schemas.microsoft.com/office/powerpoint/2015/main" val="1"/>
                    </p:ext>
                  </p:extLst>
                </p:nvPr>
              </p:nvSpPr>
              <p:spPr>
                <a:xfrm rot="2700000" flipH="1" flipV="1">
                  <a:off x="4511184" y="2990814"/>
                  <a:ext cx="464739" cy="464739"/>
                </a:xfrm>
                <a:custGeom>
                  <a:avLst/>
                  <a:gdLst>
                    <a:gd name="connsiteX0" fmla="*/ 464132 w 464739"/>
                    <a:gd name="connsiteY0" fmla="*/ 463881 h 464739"/>
                    <a:gd name="connsiteX1" fmla="*/ 463891 w 464739"/>
                    <a:gd name="connsiteY1" fmla="*/ 463892 h 464739"/>
                    <a:gd name="connsiteX2" fmla="*/ 463880 w 464739"/>
                    <a:gd name="connsiteY2" fmla="*/ 464132 h 464739"/>
                    <a:gd name="connsiteX3" fmla="*/ 463651 w 464739"/>
                    <a:gd name="connsiteY3" fmla="*/ 463904 h 464739"/>
                    <a:gd name="connsiteX4" fmla="*/ 446142 w 464739"/>
                    <a:gd name="connsiteY4" fmla="*/ 464739 h 464739"/>
                    <a:gd name="connsiteX5" fmla="*/ 130673 w 464739"/>
                    <a:gd name="connsiteY5" fmla="*/ 334067 h 464739"/>
                    <a:gd name="connsiteX6" fmla="*/ 0 w 464739"/>
                    <a:gd name="connsiteY6" fmla="*/ 18597 h 464739"/>
                    <a:gd name="connsiteX7" fmla="*/ 836 w 464739"/>
                    <a:gd name="connsiteY7" fmla="*/ 1089 h 464739"/>
                    <a:gd name="connsiteX8" fmla="*/ 607 w 464739"/>
                    <a:gd name="connsiteY8" fmla="*/ 859 h 464739"/>
                    <a:gd name="connsiteX9" fmla="*/ 848 w 464739"/>
                    <a:gd name="connsiteY9" fmla="*/ 848 h 464739"/>
                    <a:gd name="connsiteX10" fmla="*/ 859 w 464739"/>
                    <a:gd name="connsiteY10" fmla="*/ 607 h 464739"/>
                    <a:gd name="connsiteX11" fmla="*/ 1089 w 464739"/>
                    <a:gd name="connsiteY11" fmla="*/ 836 h 464739"/>
                    <a:gd name="connsiteX12" fmla="*/ 18597 w 464739"/>
                    <a:gd name="connsiteY12" fmla="*/ 0 h 464739"/>
                    <a:gd name="connsiteX13" fmla="*/ 334067 w 464739"/>
                    <a:gd name="connsiteY13" fmla="*/ 130672 h 464739"/>
                    <a:gd name="connsiteX14" fmla="*/ 464739 w 464739"/>
                    <a:gd name="connsiteY14" fmla="*/ 446142 h 464739"/>
                    <a:gd name="connsiteX15" fmla="*/ 463903 w 464739"/>
                    <a:gd name="connsiteY15" fmla="*/ 463652 h 46473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464739" h="464739">
                      <a:moveTo>
                        <a:pt x="464132" y="463881"/>
                      </a:moveTo>
                      <a:lnTo>
                        <a:pt x="463891" y="463892"/>
                      </a:lnTo>
                      <a:lnTo>
                        <a:pt x="463880" y="464132"/>
                      </a:lnTo>
                      <a:lnTo>
                        <a:pt x="463651" y="463904"/>
                      </a:lnTo>
                      <a:lnTo>
                        <a:pt x="446142" y="464739"/>
                      </a:lnTo>
                      <a:cubicBezTo>
                        <a:pt x="331965" y="464739"/>
                        <a:pt x="217787" y="421182"/>
                        <a:pt x="130673" y="334067"/>
                      </a:cubicBezTo>
                      <a:cubicBezTo>
                        <a:pt x="43558" y="246953"/>
                        <a:pt x="1" y="132775"/>
                        <a:pt x="0" y="18597"/>
                      </a:cubicBezTo>
                      <a:lnTo>
                        <a:pt x="836" y="1089"/>
                      </a:lnTo>
                      <a:lnTo>
                        <a:pt x="607" y="859"/>
                      </a:lnTo>
                      <a:lnTo>
                        <a:pt x="848" y="848"/>
                      </a:lnTo>
                      <a:lnTo>
                        <a:pt x="859" y="607"/>
                      </a:lnTo>
                      <a:lnTo>
                        <a:pt x="1089" y="836"/>
                      </a:lnTo>
                      <a:lnTo>
                        <a:pt x="18597" y="0"/>
                      </a:lnTo>
                      <a:cubicBezTo>
                        <a:pt x="132775" y="0"/>
                        <a:pt x="246952" y="43557"/>
                        <a:pt x="334067" y="130672"/>
                      </a:cubicBezTo>
                      <a:cubicBezTo>
                        <a:pt x="421182" y="217787"/>
                        <a:pt x="464739" y="331964"/>
                        <a:pt x="464739" y="446142"/>
                      </a:cubicBezTo>
                      <a:lnTo>
                        <a:pt x="463903" y="463652"/>
                      </a:lnTo>
                      <a:close/>
                    </a:path>
                  </a:pathLst>
                </a:cu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cxnSp>
              <p:nvCxnSpPr>
                <p:cNvPr id="29" name="Straight Connector 28">
                  <a:extLst>
                    <a:ext uri="{FF2B5EF4-FFF2-40B4-BE49-F238E27FC236}">
                      <a16:creationId xmlns="" xmlns:a16="http://schemas.microsoft.com/office/drawing/2014/main" id="{350412DA-ED08-4AFA-AED3-DFB42655D4B6}"/>
                    </a:ext>
                    <a:ext uri="{C183D7F6-B498-43B3-948B-1728B52AA6E4}">
                      <adec:decorative xmlns="" xmlns:adec="http://schemas.microsoft.com/office/drawing/2017/decorative" val="1"/>
                    </a:ext>
                  </a:extLst>
                </p:cNvPr>
                <p:cNvCxnSpPr>
                  <a:cxnSpLocks/>
                </p:cNvCxnSpPr>
                <p:nvPr>
                  <p:extLst>
                    <p:ext uri="{386F3935-93C4-4BCD-93E2-E3B085C9AB24}">
                      <p16:designElem xmlns="" xmlns:p16="http://schemas.microsoft.com/office/powerpoint/2015/main" val="1"/>
                    </p:ext>
                  </p:extLst>
                </p:nvPr>
              </p:nvCxnSpPr>
              <p:spPr>
                <a:xfrm flipV="1">
                  <a:off x="4742369" y="2470620"/>
                  <a:ext cx="0" cy="10800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35" name="Rectangle 34">
            <a:extLst>
              <a:ext uri="{FF2B5EF4-FFF2-40B4-BE49-F238E27FC236}">
                <a16:creationId xmlns="" xmlns:a16="http://schemas.microsoft.com/office/drawing/2014/main" id="{8036B80B-269D-4F02-9EF9-A6A4E917B38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654794" y="0"/>
            <a:ext cx="5537206" cy="6858000"/>
          </a:xfrm>
          <a:prstGeom prst="rect">
            <a:avLst/>
          </a:prstGeom>
          <a:solidFill>
            <a:schemeClr val="bg1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alpha val="20000"/>
                </a:schemeClr>
              </a:solidFill>
            </a:endParaRPr>
          </a:p>
        </p:txBody>
      </p:sp>
      <p:pic>
        <p:nvPicPr>
          <p:cNvPr id="5" name="Symbol zastępczy zawartości 4" descr="Obraz zawierający Kubeł na śmieci, kosz, Hermetyzacja odpadów, pojemnik&#10;&#10;Opis wygenerowany automatycznie">
            <a:extLst>
              <a:ext uri="{FF2B5EF4-FFF2-40B4-BE49-F238E27FC236}">
                <a16:creationId xmlns="" xmlns:a16="http://schemas.microsoft.com/office/drawing/2014/main" id="{549F594C-71DA-C442-4686-4B0B397D887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98864" y="1762218"/>
            <a:ext cx="4452148" cy="333362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520701545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LeafVTI">
  <a:themeElements>
    <a:clrScheme name="AnalogousFromDarkSeedLeftStep">
      <a:dk1>
        <a:srgbClr val="000000"/>
      </a:dk1>
      <a:lt1>
        <a:srgbClr val="FFFFFF"/>
      </a:lt1>
      <a:dk2>
        <a:srgbClr val="263C22"/>
      </a:dk2>
      <a:lt2>
        <a:srgbClr val="E8E5E2"/>
      </a:lt2>
      <a:accent1>
        <a:srgbClr val="4D87C3"/>
      </a:accent1>
      <a:accent2>
        <a:srgbClr val="3BA6B1"/>
      </a:accent2>
      <a:accent3>
        <a:srgbClr val="47B591"/>
      </a:accent3>
      <a:accent4>
        <a:srgbClr val="3BB15A"/>
      </a:accent4>
      <a:accent5>
        <a:srgbClr val="59B748"/>
      </a:accent5>
      <a:accent6>
        <a:srgbClr val="7FB13B"/>
      </a:accent6>
      <a:hlink>
        <a:srgbClr val="319332"/>
      </a:hlink>
      <a:folHlink>
        <a:srgbClr val="7F7F7F"/>
      </a:folHlink>
    </a:clrScheme>
    <a:fontScheme name="Leaf">
      <a:majorFont>
        <a:latin typeface="Rockwell Nova Light"/>
        <a:ea typeface=""/>
        <a:cs typeface=""/>
      </a:majorFont>
      <a:minorFont>
        <a:latin typeface="Avenir Next LT Pro Light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LeafVTI" id="{AD13D32C-3873-4EF1-A28C-5D0E64FF0913}" vid="{0D2E0FD0-9C17-4337-BD21-33917FC300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247</Words>
  <Application>Microsoft Office PowerPoint</Application>
  <PresentationFormat>Niestandardowy</PresentationFormat>
  <Paragraphs>118</Paragraphs>
  <Slides>17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17</vt:i4>
      </vt:variant>
    </vt:vector>
  </HeadingPairs>
  <TitlesOfParts>
    <vt:vector size="18" baseType="lpstr">
      <vt:lpstr>LeafVTI</vt:lpstr>
      <vt:lpstr>18 marca Światowy Dzień Recyklingu</vt:lpstr>
      <vt:lpstr>Co to jest recykling?</vt:lpstr>
      <vt:lpstr>Co idzie do recyklingu?</vt:lpstr>
      <vt:lpstr>Czy recykling to odzysk?</vt:lpstr>
      <vt:lpstr>SZKŁO</vt:lpstr>
      <vt:lpstr>Wrzucamy:</vt:lpstr>
      <vt:lpstr>Metale i tworzywa sztuczne</vt:lpstr>
      <vt:lpstr>Wrzucamy:                 nie wrzucamy:</vt:lpstr>
      <vt:lpstr>papier</vt:lpstr>
      <vt:lpstr>Wrzucamy:                  Nie wrzucamy:</vt:lpstr>
      <vt:lpstr>Odpady zmieszane</vt:lpstr>
      <vt:lpstr>Wrzucamy:                  Nie wrzucamy:</vt:lpstr>
      <vt:lpstr>Odpady ulegające biodegradacji</vt:lpstr>
      <vt:lpstr>Wyrzucamy:               Nie wyrzucamy:</vt:lpstr>
      <vt:lpstr>Popiół</vt:lpstr>
      <vt:lpstr>Wrzucamy:                nie wrzucamy:</vt:lpstr>
      <vt:lpstr>Koniec! Dziękuję za uwagę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DELL</dc:creator>
  <cp:lastModifiedBy>DELL</cp:lastModifiedBy>
  <cp:revision>432</cp:revision>
  <dcterms:created xsi:type="dcterms:W3CDTF">2024-03-16T23:54:32Z</dcterms:created>
  <dcterms:modified xsi:type="dcterms:W3CDTF">2024-03-22T13:42:48Z</dcterms:modified>
</cp:coreProperties>
</file>