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8" autoAdjust="0"/>
    <p:restoredTop sz="94660"/>
  </p:normalViewPr>
  <p:slideViewPr>
    <p:cSldViewPr>
      <p:cViewPr>
        <p:scale>
          <a:sx n="66" d="100"/>
          <a:sy n="66" d="100"/>
        </p:scale>
        <p:origin x="-1296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2FC7-72C3-4E57-AA50-7C669A72B9D1}" type="datetimeFigureOut">
              <a:rPr lang="pl-PL" smtClean="0"/>
              <a:pPr/>
              <a:t>20.09.2023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95D5D2-5428-4F3D-99D1-100F4A4083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2FC7-72C3-4E57-AA50-7C669A72B9D1}" type="datetimeFigureOut">
              <a:rPr lang="pl-PL" smtClean="0"/>
              <a:pPr/>
              <a:t>20.09.2023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D5D2-5428-4F3D-99D1-100F4A4083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2FC7-72C3-4E57-AA50-7C669A72B9D1}" type="datetimeFigureOut">
              <a:rPr lang="pl-PL" smtClean="0"/>
              <a:pPr/>
              <a:t>20.09.2023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D5D2-5428-4F3D-99D1-100F4A4083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2FC7-72C3-4E57-AA50-7C669A72B9D1}" type="datetimeFigureOut">
              <a:rPr lang="pl-PL" smtClean="0"/>
              <a:pPr/>
              <a:t>20.09.2023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95D5D2-5428-4F3D-99D1-100F4A4083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2FC7-72C3-4E57-AA50-7C669A72B9D1}" type="datetimeFigureOut">
              <a:rPr lang="pl-PL" smtClean="0"/>
              <a:pPr/>
              <a:t>20.09.2023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D5D2-5428-4F3D-99D1-100F4A40837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2FC7-72C3-4E57-AA50-7C669A72B9D1}" type="datetimeFigureOut">
              <a:rPr lang="pl-PL" smtClean="0"/>
              <a:pPr/>
              <a:t>20.09.2023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D5D2-5428-4F3D-99D1-100F4A4083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2FC7-72C3-4E57-AA50-7C669A72B9D1}" type="datetimeFigureOut">
              <a:rPr lang="pl-PL" smtClean="0"/>
              <a:pPr/>
              <a:t>20.09.2023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295D5D2-5428-4F3D-99D1-100F4A40837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2FC7-72C3-4E57-AA50-7C669A72B9D1}" type="datetimeFigureOut">
              <a:rPr lang="pl-PL" smtClean="0"/>
              <a:pPr/>
              <a:t>20.09.2023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D5D2-5428-4F3D-99D1-100F4A4083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2FC7-72C3-4E57-AA50-7C669A72B9D1}" type="datetimeFigureOut">
              <a:rPr lang="pl-PL" smtClean="0"/>
              <a:pPr/>
              <a:t>20.09.2023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D5D2-5428-4F3D-99D1-100F4A4083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2FC7-72C3-4E57-AA50-7C669A72B9D1}" type="datetimeFigureOut">
              <a:rPr lang="pl-PL" smtClean="0"/>
              <a:pPr/>
              <a:t>20.09.2023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D5D2-5428-4F3D-99D1-100F4A40837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42FC7-72C3-4E57-AA50-7C669A72B9D1}" type="datetimeFigureOut">
              <a:rPr lang="pl-PL" smtClean="0"/>
              <a:pPr/>
              <a:t>20.09.2023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5D5D2-5428-4F3D-99D1-100F4A40837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242FC7-72C3-4E57-AA50-7C669A72B9D1}" type="datetimeFigureOut">
              <a:rPr lang="pl-PL" smtClean="0"/>
              <a:pPr/>
              <a:t>20.09.2023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95D5D2-5428-4F3D-99D1-100F4A40837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42940" y="571480"/>
            <a:ext cx="928694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21 WRZEŚNIA MIĘDZYNARODOWY DZIEŃ POKOJU</a:t>
            </a:r>
            <a:endParaRPr lang="pl-PL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7158" y="2786058"/>
            <a:ext cx="5357850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pl-PL" sz="2800" dirty="0"/>
              <a:t>Oficjalnie Międzynarodowy Dzień Pokoju uchwalono dopiero w </a:t>
            </a:r>
            <a:r>
              <a:rPr lang="pl-PL" sz="2800" dirty="0" smtClean="0"/>
              <a:t>2001roku</a:t>
            </a:r>
            <a:r>
              <a:rPr lang="pl-PL" sz="2800" dirty="0"/>
              <a:t> rezolucją 55/282 a obchody przeniesiono z trzeciego wtorku września na 21 września. Pierwsze obchody w nowym terminie obchodzono w 2002 roku.</a:t>
            </a:r>
          </a:p>
        </p:txBody>
      </p:sp>
      <p:sp>
        <p:nvSpPr>
          <p:cNvPr id="3" name="Prostokąt 2"/>
          <p:cNvSpPr/>
          <p:nvPr/>
        </p:nvSpPr>
        <p:spPr>
          <a:xfrm>
            <a:off x="1142976" y="0"/>
            <a:ext cx="684929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UCHWALENIE MIĘDZYNARODOWEGO DNIA POKOJU</a:t>
            </a:r>
            <a:endParaRPr lang="pl-PL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4338" name="Picture 2" descr="Obraz znaleziony dla: 21 września międzynarodowy dzień pokoj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857496"/>
            <a:ext cx="2390717" cy="27289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571536" y="357166"/>
            <a:ext cx="1014419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IDEE MIĘDZYNARODOWEGO DNIA POKOJU</a:t>
            </a:r>
            <a:endParaRPr lang="pl-PL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3314" name="Picture 2" descr="Obraz znaleziony dla: 21 września międzynarodowy dzień pokoj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929066"/>
            <a:ext cx="3495675" cy="22288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85852" y="857232"/>
            <a:ext cx="706358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Idea globalnej współpracy.</a:t>
            </a:r>
            <a:endParaRPr lang="pl-PL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00100" y="428604"/>
            <a:ext cx="7063580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Idea pokojowego współżycia ludów.</a:t>
            </a:r>
            <a:endParaRPr lang="pl-PL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214346" y="0"/>
            <a:ext cx="9572660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Idea przeciwstawianiu się konfliktom zbrojnym.</a:t>
            </a:r>
            <a:endParaRPr lang="pl-PL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7158" y="357166"/>
            <a:ext cx="87868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Idea proklamująca pokój, jako wartość globalnego porozumienia między państwami.</a:t>
            </a:r>
            <a:endParaRPr lang="pl-PL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</TotalTime>
  <Words>47</Words>
  <Application>Microsoft Office PowerPoint</Application>
  <PresentationFormat>Pokaz na ekranie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Wędrówka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Gabriela Bachmura</dc:creator>
  <cp:lastModifiedBy>DELL</cp:lastModifiedBy>
  <cp:revision>15</cp:revision>
  <dcterms:created xsi:type="dcterms:W3CDTF">2023-09-17T12:57:38Z</dcterms:created>
  <dcterms:modified xsi:type="dcterms:W3CDTF">2023-09-20T17:44:38Z</dcterms:modified>
</cp:coreProperties>
</file>