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E3D56-9A8B-B1A7-48DD-E7B43CBA8DA3}" v="8" dt="2021-05-10T08:52:37.578"/>
    <p1510:client id="{3A340961-A3CF-A5F0-AFCA-36941602FA3E}" v="307" dt="2021-05-12T21:33:42.768"/>
    <p1510:client id="{42B49D9E-A43A-7FBA-E180-FB45B39BF327}" v="109" dt="2021-05-16T14:47:23.373"/>
    <p1510:client id="{AAA1296B-A43B-9C11-188B-417D3A1D40BE}" v="365" dt="2021-05-09T20:38:53.211"/>
    <p1510:client id="{AB4BC69F-60E6-2000-B6CA-0A8B3E69B54B}" v="2484" dt="2021-05-09T20:22:59.498"/>
    <p1510:client id="{BBDEEA93-B02D-44A7-A6A1-918F3D45137E}" v="687" dt="2021-05-02T22:23:44.895"/>
    <p1510:client id="{C04FC69F-802F-2000-D839-AC51CBF371B1}" v="6" dt="2021-05-09T20:27:01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ystyna Korczakowska-Nosek" userId="S::kk@zsz4.ostroleka.edu.pl::b172fa19-11a2-4a67-8486-1d040cdbd01e" providerId="AD" clId="Web-{057432EE-B561-F30D-0D8F-762067BF9BB1}"/>
    <pc:docChg chg="modSld">
      <pc:chgData name="Krystyna Korczakowska-Nosek" userId="S::kk@zsz4.ostroleka.edu.pl::b172fa19-11a2-4a67-8486-1d040cdbd01e" providerId="AD" clId="Web-{057432EE-B561-F30D-0D8F-762067BF9BB1}" dt="2021-05-09T20:28:46.040" v="7"/>
      <pc:docMkLst>
        <pc:docMk/>
      </pc:docMkLst>
      <pc:sldChg chg="addSp delSp modSp">
        <pc:chgData name="Krystyna Korczakowska-Nosek" userId="S::kk@zsz4.ostroleka.edu.pl::b172fa19-11a2-4a67-8486-1d040cdbd01e" providerId="AD" clId="Web-{057432EE-B561-F30D-0D8F-762067BF9BB1}" dt="2021-05-09T20:28:46.040" v="7"/>
        <pc:sldMkLst>
          <pc:docMk/>
          <pc:sldMk cId="650317164" sldId="256"/>
        </pc:sldMkLst>
        <pc:spChg chg="mod">
          <ac:chgData name="Krystyna Korczakowska-Nosek" userId="S::kk@zsz4.ostroleka.edu.pl::b172fa19-11a2-4a67-8486-1d040cdbd01e" providerId="AD" clId="Web-{057432EE-B561-F30D-0D8F-762067BF9BB1}" dt="2021-05-09T20:28:46.040" v="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Krystyna Korczakowska-Nosek" userId="S::kk@zsz4.ostroleka.edu.pl::b172fa19-11a2-4a67-8486-1d040cdbd01e" providerId="AD" clId="Web-{057432EE-B561-F30D-0D8F-762067BF9BB1}" dt="2021-05-09T20:28:46.040" v="7"/>
          <ac:spMkLst>
            <pc:docMk/>
            <pc:sldMk cId="650317164" sldId="256"/>
            <ac:spMk id="3" creationId="{00000000-0000-0000-0000-000000000000}"/>
          </ac:spMkLst>
        </pc:spChg>
        <pc:spChg chg="del">
          <ac:chgData name="Krystyna Korczakowska-Nosek" userId="S::kk@zsz4.ostroleka.edu.pl::b172fa19-11a2-4a67-8486-1d040cdbd01e" providerId="AD" clId="Web-{057432EE-B561-F30D-0D8F-762067BF9BB1}" dt="2021-05-09T20:28:46.040" v="7"/>
          <ac:spMkLst>
            <pc:docMk/>
            <pc:sldMk cId="650317164" sldId="256"/>
            <ac:spMk id="69" creationId="{657F69E0-C4B0-4BEC-A689-4F8D877F05D4}"/>
          </ac:spMkLst>
        </pc:spChg>
        <pc:spChg chg="del">
          <ac:chgData name="Krystyna Korczakowska-Nosek" userId="S::kk@zsz4.ostroleka.edu.pl::b172fa19-11a2-4a67-8486-1d040cdbd01e" providerId="AD" clId="Web-{057432EE-B561-F30D-0D8F-762067BF9BB1}" dt="2021-05-09T20:28:46.040" v="7"/>
          <ac:spMkLst>
            <pc:docMk/>
            <pc:sldMk cId="650317164" sldId="256"/>
            <ac:spMk id="71" creationId="{8F51725E-A483-43B2-A6F2-C44F502FE033}"/>
          </ac:spMkLst>
        </pc:spChg>
        <pc:spChg chg="del">
          <ac:chgData name="Krystyna Korczakowska-Nosek" userId="S::kk@zsz4.ostroleka.edu.pl::b172fa19-11a2-4a67-8486-1d040cdbd01e" providerId="AD" clId="Web-{057432EE-B561-F30D-0D8F-762067BF9BB1}" dt="2021-05-09T20:28:46.040" v="7"/>
          <ac:spMkLst>
            <pc:docMk/>
            <pc:sldMk cId="650317164" sldId="256"/>
            <ac:spMk id="73" creationId="{9F6380B4-6A1C-481E-8408-B4E6C75B9B81}"/>
          </ac:spMkLst>
        </pc:spChg>
        <pc:spChg chg="add">
          <ac:chgData name="Krystyna Korczakowska-Nosek" userId="S::kk@zsz4.ostroleka.edu.pl::b172fa19-11a2-4a67-8486-1d040cdbd01e" providerId="AD" clId="Web-{057432EE-B561-F30D-0D8F-762067BF9BB1}" dt="2021-05-09T20:28:46.040" v="7"/>
          <ac:spMkLst>
            <pc:docMk/>
            <pc:sldMk cId="650317164" sldId="256"/>
            <ac:spMk id="78" creationId="{93245F62-CCC4-49E4-B95B-EA6C1E790510}"/>
          </ac:spMkLst>
        </pc:spChg>
        <pc:spChg chg="add">
          <ac:chgData name="Krystyna Korczakowska-Nosek" userId="S::kk@zsz4.ostroleka.edu.pl::b172fa19-11a2-4a67-8486-1d040cdbd01e" providerId="AD" clId="Web-{057432EE-B561-F30D-0D8F-762067BF9BB1}" dt="2021-05-09T20:28:46.040" v="7"/>
          <ac:spMkLst>
            <pc:docMk/>
            <pc:sldMk cId="650317164" sldId="256"/>
            <ac:spMk id="80" creationId="{E6C0DD6B-6AA3-448F-9B99-8386295BC1B4}"/>
          </ac:spMkLst>
        </pc:spChg>
        <pc:spChg chg="add">
          <ac:chgData name="Krystyna Korczakowska-Nosek" userId="S::kk@zsz4.ostroleka.edu.pl::b172fa19-11a2-4a67-8486-1d040cdbd01e" providerId="AD" clId="Web-{057432EE-B561-F30D-0D8F-762067BF9BB1}" dt="2021-05-09T20:28:46.040" v="7"/>
          <ac:spMkLst>
            <pc:docMk/>
            <pc:sldMk cId="650317164" sldId="256"/>
            <ac:spMk id="82" creationId="{F28B82B1-E269-4325-A665-6CFE5DEE5DE5}"/>
          </ac:spMkLst>
        </pc:spChg>
        <pc:spChg chg="add">
          <ac:chgData name="Krystyna Korczakowska-Nosek" userId="S::kk@zsz4.ostroleka.edu.pl::b172fa19-11a2-4a67-8486-1d040cdbd01e" providerId="AD" clId="Web-{057432EE-B561-F30D-0D8F-762067BF9BB1}" dt="2021-05-09T20:28:46.040" v="7"/>
          <ac:spMkLst>
            <pc:docMk/>
            <pc:sldMk cId="650317164" sldId="256"/>
            <ac:spMk id="84" creationId="{7C700527-76FD-4DF4-A597-6F5E089CA0C2}"/>
          </ac:spMkLst>
        </pc:spChg>
        <pc:spChg chg="add">
          <ac:chgData name="Krystyna Korczakowska-Nosek" userId="S::kk@zsz4.ostroleka.edu.pl::b172fa19-11a2-4a67-8486-1d040cdbd01e" providerId="AD" clId="Web-{057432EE-B561-F30D-0D8F-762067BF9BB1}" dt="2021-05-09T20:28:46.040" v="7"/>
          <ac:spMkLst>
            <pc:docMk/>
            <pc:sldMk cId="650317164" sldId="256"/>
            <ac:spMk id="86" creationId="{B5EA49A9-01EB-4D60-A392-7DC9B625D67D}"/>
          </ac:spMkLst>
        </pc:spChg>
        <pc:picChg chg="mod ord">
          <ac:chgData name="Krystyna Korczakowska-Nosek" userId="S::kk@zsz4.ostroleka.edu.pl::b172fa19-11a2-4a67-8486-1d040cdbd01e" providerId="AD" clId="Web-{057432EE-B561-F30D-0D8F-762067BF9BB1}" dt="2021-05-09T20:28:46.040" v="7"/>
          <ac:picMkLst>
            <pc:docMk/>
            <pc:sldMk cId="650317164" sldId="256"/>
            <ac:picMk id="4" creationId="{326929CC-6744-4957-A6DF-38F142884E91}"/>
          </ac:picMkLst>
        </pc:picChg>
      </pc:sldChg>
      <pc:sldChg chg="addSp delSp modSp">
        <pc:chgData name="Krystyna Korczakowska-Nosek" userId="S::kk@zsz4.ostroleka.edu.pl::b172fa19-11a2-4a67-8486-1d040cdbd01e" providerId="AD" clId="Web-{057432EE-B561-F30D-0D8F-762067BF9BB1}" dt="2021-05-09T20:28:28.524" v="6"/>
        <pc:sldMkLst>
          <pc:docMk/>
          <pc:sldMk cId="3079702700" sldId="258"/>
        </pc:sldMkLst>
        <pc:spChg chg="mod">
          <ac:chgData name="Krystyna Korczakowska-Nosek" userId="S::kk@zsz4.ostroleka.edu.pl::b172fa19-11a2-4a67-8486-1d040cdbd01e" providerId="AD" clId="Web-{057432EE-B561-F30D-0D8F-762067BF9BB1}" dt="2021-05-09T20:28:28.524" v="6"/>
          <ac:spMkLst>
            <pc:docMk/>
            <pc:sldMk cId="3079702700" sldId="258"/>
            <ac:spMk id="2" creationId="{4D7987B9-4EF6-4867-8591-CC953B2C3B21}"/>
          </ac:spMkLst>
        </pc:spChg>
        <pc:spChg chg="mod">
          <ac:chgData name="Krystyna Korczakowska-Nosek" userId="S::kk@zsz4.ostroleka.edu.pl::b172fa19-11a2-4a67-8486-1d040cdbd01e" providerId="AD" clId="Web-{057432EE-B561-F30D-0D8F-762067BF9BB1}" dt="2021-05-09T20:28:28.524" v="6"/>
          <ac:spMkLst>
            <pc:docMk/>
            <pc:sldMk cId="3079702700" sldId="258"/>
            <ac:spMk id="69" creationId="{357559A2-454F-4532-B70F-1EA08F8E3190}"/>
          </ac:spMkLst>
        </pc:spChg>
        <pc:spChg chg="add del">
          <ac:chgData name="Krystyna Korczakowska-Nosek" userId="S::kk@zsz4.ostroleka.edu.pl::b172fa19-11a2-4a67-8486-1d040cdbd01e" providerId="AD" clId="Web-{057432EE-B561-F30D-0D8F-762067BF9BB1}" dt="2021-05-09T20:28:28.524" v="6"/>
          <ac:spMkLst>
            <pc:docMk/>
            <pc:sldMk cId="3079702700" sldId="258"/>
            <ac:spMk id="89" creationId="{743AA782-23D1-4521-8CAD-47662984AA08}"/>
          </ac:spMkLst>
        </pc:spChg>
        <pc:spChg chg="add del">
          <ac:chgData name="Krystyna Korczakowska-Nosek" userId="S::kk@zsz4.ostroleka.edu.pl::b172fa19-11a2-4a67-8486-1d040cdbd01e" providerId="AD" clId="Web-{057432EE-B561-F30D-0D8F-762067BF9BB1}" dt="2021-05-09T20:28:28.524" v="6"/>
          <ac:spMkLst>
            <pc:docMk/>
            <pc:sldMk cId="3079702700" sldId="258"/>
            <ac:spMk id="90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057432EE-B561-F30D-0D8F-762067BF9BB1}" dt="2021-05-09T20:28:23.086" v="3"/>
          <ac:spMkLst>
            <pc:docMk/>
            <pc:sldMk cId="3079702700" sldId="258"/>
            <ac:spMk id="93" creationId="{7B831B6F-405A-4B47-B9BB-5CA88F285844}"/>
          </ac:spMkLst>
        </pc:spChg>
        <pc:spChg chg="add del">
          <ac:chgData name="Krystyna Korczakowska-Nosek" userId="S::kk@zsz4.ostroleka.edu.pl::b172fa19-11a2-4a67-8486-1d040cdbd01e" providerId="AD" clId="Web-{057432EE-B561-F30D-0D8F-762067BF9BB1}" dt="2021-05-09T20:28:23.086" v="3"/>
          <ac:spMkLst>
            <pc:docMk/>
            <pc:sldMk cId="3079702700" sldId="258"/>
            <ac:spMk id="94" creationId="{15109354-9C5D-4F8C-B0E6-D1043C7BF20A}"/>
          </ac:spMkLst>
        </pc:spChg>
        <pc:spChg chg="add del">
          <ac:chgData name="Krystyna Korczakowska-Nosek" userId="S::kk@zsz4.ostroleka.edu.pl::b172fa19-11a2-4a67-8486-1d040cdbd01e" providerId="AD" clId="Web-{057432EE-B561-F30D-0D8F-762067BF9BB1}" dt="2021-05-09T20:28:28.508" v="5"/>
          <ac:spMkLst>
            <pc:docMk/>
            <pc:sldMk cId="3079702700" sldId="258"/>
            <ac:spMk id="95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057432EE-B561-F30D-0D8F-762067BF9BB1}" dt="2021-05-09T20:28:05.320" v="1"/>
          <ac:spMkLst>
            <pc:docMk/>
            <pc:sldMk cId="3079702700" sldId="258"/>
            <ac:spMk id="96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057432EE-B561-F30D-0D8F-762067BF9BB1}" dt="2021-05-09T20:28:28.508" v="5"/>
          <ac:spMkLst>
            <pc:docMk/>
            <pc:sldMk cId="3079702700" sldId="258"/>
            <ac:spMk id="97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057432EE-B561-F30D-0D8F-762067BF9BB1}" dt="2021-05-09T20:28:05.320" v="1"/>
          <ac:spMkLst>
            <pc:docMk/>
            <pc:sldMk cId="3079702700" sldId="258"/>
            <ac:spMk id="98" creationId="{3FCFB1DE-0B7E-48CC-BA90-B2AB0889F9D6}"/>
          </ac:spMkLst>
        </pc:spChg>
        <pc:spChg chg="add">
          <ac:chgData name="Krystyna Korczakowska-Nosek" userId="S::kk@zsz4.ostroleka.edu.pl::b172fa19-11a2-4a67-8486-1d040cdbd01e" providerId="AD" clId="Web-{057432EE-B561-F30D-0D8F-762067BF9BB1}" dt="2021-05-09T20:28:28.524" v="6"/>
          <ac:spMkLst>
            <pc:docMk/>
            <pc:sldMk cId="3079702700" sldId="258"/>
            <ac:spMk id="99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057432EE-B561-F30D-0D8F-762067BF9BB1}" dt="2021-05-09T20:28:23.086" v="3"/>
          <ac:spMkLst>
            <pc:docMk/>
            <pc:sldMk cId="3079702700" sldId="258"/>
            <ac:spMk id="100" creationId="{3CE8AF5E-D374-4CF1-90CC-35CF73B81C3E}"/>
          </ac:spMkLst>
        </pc:spChg>
        <pc:spChg chg="add">
          <ac:chgData name="Krystyna Korczakowska-Nosek" userId="S::kk@zsz4.ostroleka.edu.pl::b172fa19-11a2-4a67-8486-1d040cdbd01e" providerId="AD" clId="Web-{057432EE-B561-F30D-0D8F-762067BF9BB1}" dt="2021-05-09T20:28:28.524" v="6"/>
          <ac:spMkLst>
            <pc:docMk/>
            <pc:sldMk cId="3079702700" sldId="258"/>
            <ac:spMk id="101" creationId="{3FCFB1DE-0B7E-48CC-BA90-B2AB0889F9D6}"/>
          </ac:spMkLst>
        </pc:spChg>
        <pc:picChg chg="mod ord">
          <ac:chgData name="Krystyna Korczakowska-Nosek" userId="S::kk@zsz4.ostroleka.edu.pl::b172fa19-11a2-4a67-8486-1d040cdbd01e" providerId="AD" clId="Web-{057432EE-B561-F30D-0D8F-762067BF9BB1}" dt="2021-05-09T20:28:28.524" v="6"/>
          <ac:picMkLst>
            <pc:docMk/>
            <pc:sldMk cId="3079702700" sldId="258"/>
            <ac:picMk id="13" creationId="{68F12898-1989-4754-BD46-AA9BEEE2A6E6}"/>
          </ac:picMkLst>
        </pc:picChg>
        <pc:inkChg chg="add del">
          <ac:chgData name="Krystyna Korczakowska-Nosek" userId="S::kk@zsz4.ostroleka.edu.pl::b172fa19-11a2-4a67-8486-1d040cdbd01e" providerId="AD" clId="Web-{057432EE-B561-F30D-0D8F-762067BF9BB1}" dt="2021-05-09T20:28:28.524" v="6"/>
          <ac:inkMkLst>
            <pc:docMk/>
            <pc:sldMk cId="3079702700" sldId="258"/>
            <ac:inkMk id="91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057432EE-B561-F30D-0D8F-762067BF9BB1}" dt="2021-05-09T20:28:23.086" v="3"/>
          <ac:inkMkLst>
            <pc:docMk/>
            <pc:sldMk cId="3079702700" sldId="258"/>
            <ac:inkMk id="102" creationId="{070477C5-0410-4E4F-97A1-F84C2465C187}"/>
          </ac:inkMkLst>
        </pc:inkChg>
      </pc:sldChg>
    </pc:docChg>
  </pc:docChgLst>
  <pc:docChgLst>
    <pc:chgData name="Krystyna Korczakowska-Nosek" userId="S::kk@zsz4.ostroleka.edu.pl::b172fa19-11a2-4a67-8486-1d040cdbd01e" providerId="AD" clId="Web-{0B8E3D56-9A8B-B1A7-48DD-E7B43CBA8DA3}"/>
    <pc:docChg chg="modSld">
      <pc:chgData name="Krystyna Korczakowska-Nosek" userId="S::kk@zsz4.ostroleka.edu.pl::b172fa19-11a2-4a67-8486-1d040cdbd01e" providerId="AD" clId="Web-{0B8E3D56-9A8B-B1A7-48DD-E7B43CBA8DA3}" dt="2021-05-10T08:52:37.578" v="3" actId="20577"/>
      <pc:docMkLst>
        <pc:docMk/>
      </pc:docMkLst>
      <pc:sldChg chg="modSp">
        <pc:chgData name="Krystyna Korczakowska-Nosek" userId="S::kk@zsz4.ostroleka.edu.pl::b172fa19-11a2-4a67-8486-1d040cdbd01e" providerId="AD" clId="Web-{0B8E3D56-9A8B-B1A7-48DD-E7B43CBA8DA3}" dt="2021-05-10T08:52:37.578" v="3" actId="20577"/>
        <pc:sldMkLst>
          <pc:docMk/>
          <pc:sldMk cId="1086221823" sldId="262"/>
        </pc:sldMkLst>
        <pc:spChg chg="mod">
          <ac:chgData name="Krystyna Korczakowska-Nosek" userId="S::kk@zsz4.ostroleka.edu.pl::b172fa19-11a2-4a67-8486-1d040cdbd01e" providerId="AD" clId="Web-{0B8E3D56-9A8B-B1A7-48DD-E7B43CBA8DA3}" dt="2021-05-10T08:52:37.578" v="3" actId="20577"/>
          <ac:spMkLst>
            <pc:docMk/>
            <pc:sldMk cId="1086221823" sldId="262"/>
            <ac:spMk id="10" creationId="{9A66751B-E0A3-4500-A0A3-1542018252C3}"/>
          </ac:spMkLst>
        </pc:spChg>
      </pc:sldChg>
    </pc:docChg>
  </pc:docChgLst>
  <pc:docChgLst>
    <pc:chgData name="Krystyna Korczakowska-Nosek" userId="S::kk@zsz4.ostroleka.edu.pl::b172fa19-11a2-4a67-8486-1d040cdbd01e" providerId="AD" clId="Web-{3A340961-A3CF-A5F0-AFCA-36941602FA3E}"/>
    <pc:docChg chg="modSld addMainMaster delMainMaster">
      <pc:chgData name="Krystyna Korczakowska-Nosek" userId="S::kk@zsz4.ostroleka.edu.pl::b172fa19-11a2-4a67-8486-1d040cdbd01e" providerId="AD" clId="Web-{3A340961-A3CF-A5F0-AFCA-36941602FA3E}" dt="2021-05-12T21:33:42.768" v="241" actId="20577"/>
      <pc:docMkLst>
        <pc:docMk/>
      </pc:docMkLst>
      <pc:sldChg chg="addSp delSp modSp mod modClrScheme delDesignElem chgLayout">
        <pc:chgData name="Krystyna Korczakowska-Nosek" userId="S::kk@zsz4.ostroleka.edu.pl::b172fa19-11a2-4a67-8486-1d040cdbd01e" providerId="AD" clId="Web-{3A340961-A3CF-A5F0-AFCA-36941602FA3E}" dt="2021-05-12T21:23:48.938" v="162"/>
        <pc:sldMkLst>
          <pc:docMk/>
          <pc:sldMk cId="650317164" sldId="256"/>
        </pc:sldMkLst>
        <pc:spChg chg="mod ord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650317164" sldId="256"/>
            <ac:spMk id="91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650317164" sldId="256"/>
            <ac:spMk id="93" creationId="{F49775AF-8896-43EE-92C6-83497D6DC56F}"/>
          </ac:spMkLst>
        </pc:spChg>
      </pc:sldChg>
      <pc:sldChg chg="addSp delSp modSp mod modClrScheme delDesignElem chgLayout">
        <pc:chgData name="Krystyna Korczakowska-Nosek" userId="S::kk@zsz4.ostroleka.edu.pl::b172fa19-11a2-4a67-8486-1d040cdbd01e" providerId="AD" clId="Web-{3A340961-A3CF-A5F0-AFCA-36941602FA3E}" dt="2021-05-12T21:23:48.938" v="162"/>
        <pc:sldMkLst>
          <pc:docMk/>
          <pc:sldMk cId="3079702700" sldId="258"/>
        </pc:sldMkLst>
        <pc:spChg chg="mod ord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3079702700" sldId="258"/>
            <ac:spMk id="2" creationId="{4D7987B9-4EF6-4867-8591-CC953B2C3B21}"/>
          </ac:spMkLst>
        </pc:spChg>
        <pc:spChg chg="mod ord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3079702700" sldId="258"/>
            <ac:spMk id="69" creationId="{357559A2-454F-4532-B70F-1EA08F8E3190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3079702700" sldId="258"/>
            <ac:spMk id="99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3079702700" sldId="258"/>
            <ac:spMk id="101" creationId="{3FCFB1DE-0B7E-48CC-BA90-B2AB0889F9D6}"/>
          </ac:spMkLst>
        </pc:spChg>
      </pc:sldChg>
      <pc:sldChg chg="addSp delSp modSp mod modClrScheme delDesignElem chgLayout">
        <pc:chgData name="Krystyna Korczakowska-Nosek" userId="S::kk@zsz4.ostroleka.edu.pl::b172fa19-11a2-4a67-8486-1d040cdbd01e" providerId="AD" clId="Web-{3A340961-A3CF-A5F0-AFCA-36941602FA3E}" dt="2021-05-12T21:23:48.938" v="162"/>
        <pc:sldMkLst>
          <pc:docMk/>
          <pc:sldMk cId="1814003593" sldId="259"/>
        </pc:sldMkLst>
        <pc:spChg chg="mod ord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1814003593" sldId="259"/>
            <ac:spMk id="2" creationId="{882FA415-F6C5-4B24-9AB5-E38124CD9321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1814003593" sldId="259"/>
            <ac:spMk id="210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1814003593" sldId="259"/>
            <ac:spMk id="212" creationId="{4BCB9E0F-80B4-4BE1-A13D-A796E8186083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1814003593" sldId="259"/>
            <ac:spMk id="214" creationId="{3CE8AF5E-D374-4CF1-90CC-35CF73B81C3E}"/>
          </ac:spMkLst>
        </pc:spChg>
        <pc:graphicFrameChg chg="modGraphic">
          <ac:chgData name="Krystyna Korczakowska-Nosek" userId="S::kk@zsz4.ostroleka.edu.pl::b172fa19-11a2-4a67-8486-1d040cdbd01e" providerId="AD" clId="Web-{3A340961-A3CF-A5F0-AFCA-36941602FA3E}" dt="2021-05-12T21:05:49.393" v="47"/>
          <ac:graphicFrameMkLst>
            <pc:docMk/>
            <pc:sldMk cId="1814003593" sldId="259"/>
            <ac:graphicFrameMk id="128" creationId="{A32351B7-A5B8-40EC-9865-1812633D4530}"/>
          </ac:graphicFrameMkLst>
        </pc:graphicFrameChg>
        <pc:picChg chg="mod ord">
          <ac:chgData name="Krystyna Korczakowska-Nosek" userId="S::kk@zsz4.ostroleka.edu.pl::b172fa19-11a2-4a67-8486-1d040cdbd01e" providerId="AD" clId="Web-{3A340961-A3CF-A5F0-AFCA-36941602FA3E}" dt="2021-05-12T21:23:48.938" v="162"/>
          <ac:picMkLst>
            <pc:docMk/>
            <pc:sldMk cId="1814003593" sldId="259"/>
            <ac:picMk id="5" creationId="{B32D2C7E-BC50-47FD-BB80-4C68E35C1549}"/>
          </ac:picMkLst>
        </pc:picChg>
      </pc:sldChg>
      <pc:sldChg chg="addSp delSp modSp mod modClrScheme delDesignElem chgLayout">
        <pc:chgData name="Krystyna Korczakowska-Nosek" userId="S::kk@zsz4.ostroleka.edu.pl::b172fa19-11a2-4a67-8486-1d040cdbd01e" providerId="AD" clId="Web-{3A340961-A3CF-A5F0-AFCA-36941602FA3E}" dt="2021-05-12T21:23:48.938" v="162"/>
        <pc:sldMkLst>
          <pc:docMk/>
          <pc:sldMk cId="1463706412" sldId="260"/>
        </pc:sldMkLst>
        <pc:spChg chg="mod ord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1463706412" sldId="260"/>
            <ac:spMk id="2" creationId="{A0ADF958-D82C-4F3E-9055-A993E8EBF1A2}"/>
          </ac:spMkLst>
        </pc:spChg>
        <pc:spChg chg="del mod">
          <ac:chgData name="Krystyna Korczakowska-Nosek" userId="S::kk@zsz4.ostroleka.edu.pl::b172fa19-11a2-4a67-8486-1d040cdbd01e" providerId="AD" clId="Web-{3A340961-A3CF-A5F0-AFCA-36941602FA3E}" dt="2021-05-12T21:09:11.748" v="59"/>
          <ac:spMkLst>
            <pc:docMk/>
            <pc:sldMk cId="1463706412" sldId="260"/>
            <ac:spMk id="27" creationId="{ACFE9FF6-6B4D-439E-A77F-0F250FA6BDE5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1463706412" sldId="260"/>
            <ac:spMk id="57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1463706412" sldId="260"/>
            <ac:spMk id="58" creationId="{3FCFB1DE-0B7E-48CC-BA90-B2AB0889F9D6}"/>
          </ac:spMkLst>
        </pc:spChg>
        <pc:graphicFrameChg chg="add mod modGraphic">
          <ac:chgData name="Krystyna Korczakowska-Nosek" userId="S::kk@zsz4.ostroleka.edu.pl::b172fa19-11a2-4a67-8486-1d040cdbd01e" providerId="AD" clId="Web-{3A340961-A3CF-A5F0-AFCA-36941602FA3E}" dt="2021-05-12T21:10:23.940" v="70"/>
          <ac:graphicFrameMkLst>
            <pc:docMk/>
            <pc:sldMk cId="1463706412" sldId="260"/>
            <ac:graphicFrameMk id="3" creationId="{D0929C50-37AE-4D70-8337-B14575944693}"/>
          </ac:graphicFrameMkLst>
        </pc:graphicFrameChg>
      </pc:sldChg>
      <pc:sldChg chg="addSp delSp modSp mod modClrScheme setClrOvrMap delDesignElem chgLayout">
        <pc:chgData name="Krystyna Korczakowska-Nosek" userId="S::kk@zsz4.ostroleka.edu.pl::b172fa19-11a2-4a67-8486-1d040cdbd01e" providerId="AD" clId="Web-{3A340961-A3CF-A5F0-AFCA-36941602FA3E}" dt="2021-05-12T21:33:42.768" v="241" actId="20577"/>
        <pc:sldMkLst>
          <pc:docMk/>
          <pc:sldMk cId="104738706" sldId="261"/>
        </pc:sldMkLst>
        <pc:spChg chg="mod ord">
          <ac:chgData name="Krystyna Korczakowska-Nosek" userId="S::kk@zsz4.ostroleka.edu.pl::b172fa19-11a2-4a67-8486-1d040cdbd01e" providerId="AD" clId="Web-{3A340961-A3CF-A5F0-AFCA-36941602FA3E}" dt="2021-05-12T21:24:25.909" v="181"/>
          <ac:spMkLst>
            <pc:docMk/>
            <pc:sldMk cId="104738706" sldId="261"/>
            <ac:spMk id="2" creationId="{1D3B99D2-BEEB-4B03-BAF1-8FE782A1CB52}"/>
          </ac:spMkLst>
        </pc:spChg>
        <pc:spChg chg="del mod">
          <ac:chgData name="Krystyna Korczakowska-Nosek" userId="S::kk@zsz4.ostroleka.edu.pl::b172fa19-11a2-4a67-8486-1d040cdbd01e" providerId="AD" clId="Web-{3A340961-A3CF-A5F0-AFCA-36941602FA3E}" dt="2021-05-12T21:16:25.600" v="115"/>
          <ac:spMkLst>
            <pc:docMk/>
            <pc:sldMk cId="104738706" sldId="261"/>
            <ac:spMk id="9" creationId="{C2A56362-43B4-4222-9C45-2CBE90B68B72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4:25.909" v="181"/>
          <ac:spMkLst>
            <pc:docMk/>
            <pc:sldMk cId="104738706" sldId="261"/>
            <ac:spMk id="121" creationId="{B1595A09-E336-4D1B-9B3A-06A2287A54E2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4:25.909" v="181"/>
          <ac:spMkLst>
            <pc:docMk/>
            <pc:sldMk cId="104738706" sldId="261"/>
            <ac:spMk id="122" creationId="{3540989C-C7B8-473B-BF87-6F2DA6A90006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4:25.909" v="181"/>
          <ac:spMkLst>
            <pc:docMk/>
            <pc:sldMk cId="104738706" sldId="261"/>
            <ac:spMk id="124" creationId="{1A9F7B4E-B03D-4F64-BE33-00D074458D45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4:25.909" v="181"/>
          <ac:spMkLst>
            <pc:docMk/>
            <pc:sldMk cId="104738706" sldId="261"/>
            <ac:spMk id="125" creationId="{1CA8A97F-67F0-4D5F-A850-0C30727D1CE3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17:35.276" v="121"/>
          <ac:spMkLst>
            <pc:docMk/>
            <pc:sldMk cId="104738706" sldId="261"/>
            <ac:spMk id="127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17:35.276" v="121"/>
          <ac:spMkLst>
            <pc:docMk/>
            <pc:sldMk cId="104738706" sldId="261"/>
            <ac:spMk id="129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1:23.382" v="139"/>
          <ac:spMkLst>
            <pc:docMk/>
            <pc:sldMk cId="104738706" sldId="261"/>
            <ac:spMk id="130" creationId="{7B831B6F-405A-4B47-B9BB-5CA88F285844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1:23.382" v="139"/>
          <ac:spMkLst>
            <pc:docMk/>
            <pc:sldMk cId="104738706" sldId="261"/>
            <ac:spMk id="132" creationId="{15109354-9C5D-4F8C-B0E6-D1043C7BF20A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1:23.382" v="139"/>
          <ac:spMkLst>
            <pc:docMk/>
            <pc:sldMk cId="104738706" sldId="261"/>
            <ac:spMk id="134" creationId="{3CE8AF5E-D374-4CF1-90CC-35CF73B81C3E}"/>
          </ac:spMkLst>
        </pc:spChg>
        <pc:spChg chg="add mod">
          <ac:chgData name="Krystyna Korczakowska-Nosek" userId="S::kk@zsz4.ostroleka.edu.pl::b172fa19-11a2-4a67-8486-1d040cdbd01e" providerId="AD" clId="Web-{3A340961-A3CF-A5F0-AFCA-36941602FA3E}" dt="2021-05-12T21:30:34.648" v="208" actId="20577"/>
          <ac:spMkLst>
            <pc:docMk/>
            <pc:sldMk cId="104738706" sldId="261"/>
            <ac:spMk id="451" creationId="{F7C05DBF-674C-4B5F-AE12-9DA11BF50BC0}"/>
          </ac:spMkLst>
        </pc:spChg>
        <pc:spChg chg="add mod">
          <ac:chgData name="Krystyna Korczakowska-Nosek" userId="S::kk@zsz4.ostroleka.edu.pl::b172fa19-11a2-4a67-8486-1d040cdbd01e" providerId="AD" clId="Web-{3A340961-A3CF-A5F0-AFCA-36941602FA3E}" dt="2021-05-12T21:31:51.965" v="217" actId="20577"/>
          <ac:spMkLst>
            <pc:docMk/>
            <pc:sldMk cId="104738706" sldId="261"/>
            <ac:spMk id="457" creationId="{37AC5CAB-7F10-4F67-8B99-F9A3C5628187}"/>
          </ac:spMkLst>
        </pc:spChg>
        <pc:spChg chg="add del mod">
          <ac:chgData name="Krystyna Korczakowska-Nosek" userId="S::kk@zsz4.ostroleka.edu.pl::b172fa19-11a2-4a67-8486-1d040cdbd01e" providerId="AD" clId="Web-{3A340961-A3CF-A5F0-AFCA-36941602FA3E}" dt="2021-05-12T21:32:03.590" v="221"/>
          <ac:spMkLst>
            <pc:docMk/>
            <pc:sldMk cId="104738706" sldId="261"/>
            <ac:spMk id="458" creationId="{439E6090-ACC5-4139-BD9D-9A2B5985D3D8}"/>
          </ac:spMkLst>
        </pc:spChg>
        <pc:spChg chg="add mod">
          <ac:chgData name="Krystyna Korczakowska-Nosek" userId="S::kk@zsz4.ostroleka.edu.pl::b172fa19-11a2-4a67-8486-1d040cdbd01e" providerId="AD" clId="Web-{3A340961-A3CF-A5F0-AFCA-36941602FA3E}" dt="2021-05-12T21:32:48.952" v="232" actId="20577"/>
          <ac:spMkLst>
            <pc:docMk/>
            <pc:sldMk cId="104738706" sldId="261"/>
            <ac:spMk id="459" creationId="{05BFEAC1-9A06-4DB9-B5EB-F10FB54D10C6}"/>
          </ac:spMkLst>
        </pc:spChg>
        <pc:spChg chg="add mod">
          <ac:chgData name="Krystyna Korczakowska-Nosek" userId="S::kk@zsz4.ostroleka.edu.pl::b172fa19-11a2-4a67-8486-1d040cdbd01e" providerId="AD" clId="Web-{3A340961-A3CF-A5F0-AFCA-36941602FA3E}" dt="2021-05-12T21:33:42.768" v="241" actId="20577"/>
          <ac:spMkLst>
            <pc:docMk/>
            <pc:sldMk cId="104738706" sldId="261"/>
            <ac:spMk id="460" creationId="{1B4A08EF-E860-4EBD-94F8-261706601C1A}"/>
          </ac:spMkLst>
        </pc:spChg>
        <pc:graphicFrameChg chg="add mod modGraphic">
          <ac:chgData name="Krystyna Korczakowska-Nosek" userId="S::kk@zsz4.ostroleka.edu.pl::b172fa19-11a2-4a67-8486-1d040cdbd01e" providerId="AD" clId="Web-{3A340961-A3CF-A5F0-AFCA-36941602FA3E}" dt="2021-05-12T21:29:12.472" v="195" actId="20577"/>
          <ac:graphicFrameMkLst>
            <pc:docMk/>
            <pc:sldMk cId="104738706" sldId="261"/>
            <ac:graphicFrameMk id="3" creationId="{DB0EB84D-2155-4536-BD8D-22C0041C5155}"/>
          </ac:graphicFrameMkLst>
        </pc:graphicFrameChg>
        <pc:picChg chg="mod ord">
          <ac:chgData name="Krystyna Korczakowska-Nosek" userId="S::kk@zsz4.ostroleka.edu.pl::b172fa19-11a2-4a67-8486-1d040cdbd01e" providerId="AD" clId="Web-{3A340961-A3CF-A5F0-AFCA-36941602FA3E}" dt="2021-05-12T21:24:40.769" v="183" actId="1076"/>
          <ac:picMkLst>
            <pc:docMk/>
            <pc:sldMk cId="104738706" sldId="261"/>
            <ac:picMk id="4" creationId="{5A0101DE-0B18-438E-A60D-916A1DC512E7}"/>
          </ac:picMkLst>
        </pc:picChg>
        <pc:inkChg chg="add del">
          <ac:chgData name="Krystyna Korczakowska-Nosek" userId="S::kk@zsz4.ostroleka.edu.pl::b172fa19-11a2-4a67-8486-1d040cdbd01e" providerId="AD" clId="Web-{3A340961-A3CF-A5F0-AFCA-36941602FA3E}" dt="2021-05-12T21:21:23.382" v="139"/>
          <ac:inkMkLst>
            <pc:docMk/>
            <pc:sldMk cId="104738706" sldId="261"/>
            <ac:inkMk id="136" creationId="{070477C5-0410-4E4F-97A1-F84C2465C187}"/>
          </ac:inkMkLst>
        </pc:inkChg>
      </pc:sldChg>
      <pc:sldChg chg="addSp delSp modSp mod modClrScheme delDesignElem chgLayout">
        <pc:chgData name="Krystyna Korczakowska-Nosek" userId="S::kk@zsz4.ostroleka.edu.pl::b172fa19-11a2-4a67-8486-1d040cdbd01e" providerId="AD" clId="Web-{3A340961-A3CF-A5F0-AFCA-36941602FA3E}" dt="2021-05-12T21:23:48.938" v="162"/>
        <pc:sldMkLst>
          <pc:docMk/>
          <pc:sldMk cId="1086221823" sldId="262"/>
        </pc:sldMkLst>
        <pc:spChg chg="mod ord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1086221823" sldId="262"/>
            <ac:spMk id="2" creationId="{1787F064-413B-4D81-9600-C504AC44B28F}"/>
          </ac:spMkLst>
        </pc:spChg>
        <pc:spChg chg="mod ord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1086221823" sldId="262"/>
            <ac:spMk id="10" creationId="{9A66751B-E0A3-4500-A0A3-1542018252C3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1086221823" sldId="262"/>
            <ac:spMk id="17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1086221823" sldId="262"/>
            <ac:spMk id="18" creationId="{657F69E0-C4B0-4BEC-A689-4F8D877F05D4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1086221823" sldId="262"/>
            <ac:spMk id="19" creationId="{8F51725E-A483-43B2-A6F2-C44F502FE033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1086221823" sldId="262"/>
            <ac:spMk id="21" creationId="{9F6380B4-6A1C-481E-8408-B4E6C75B9B81}"/>
          </ac:spMkLst>
        </pc:spChg>
      </pc:sldChg>
      <pc:sldChg chg="modSp mod modClrScheme chgLayout">
        <pc:chgData name="Krystyna Korczakowska-Nosek" userId="S::kk@zsz4.ostroleka.edu.pl::b172fa19-11a2-4a67-8486-1d040cdbd01e" providerId="AD" clId="Web-{3A340961-A3CF-A5F0-AFCA-36941602FA3E}" dt="2021-05-12T21:23:48.938" v="162"/>
        <pc:sldMkLst>
          <pc:docMk/>
          <pc:sldMk cId="1086175880" sldId="263"/>
        </pc:sldMkLst>
        <pc:spChg chg="mod ord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1086175880" sldId="263"/>
            <ac:spMk id="2" creationId="{6AE95CEC-35B2-4A40-8432-CA7AD309D884}"/>
          </ac:spMkLst>
        </pc:spChg>
        <pc:spChg chg="mod ord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1086175880" sldId="263"/>
            <ac:spMk id="3" creationId="{17BC3B47-EA70-47D8-9278-BFEDB1F2C408}"/>
          </ac:spMkLst>
        </pc:spChg>
      </pc:sldChg>
      <pc:sldChg chg="addSp delSp modSp mod modClrScheme delDesignElem chgLayout">
        <pc:chgData name="Krystyna Korczakowska-Nosek" userId="S::kk@zsz4.ostroleka.edu.pl::b172fa19-11a2-4a67-8486-1d040cdbd01e" providerId="AD" clId="Web-{3A340961-A3CF-A5F0-AFCA-36941602FA3E}" dt="2021-05-12T21:24:03.845" v="170" actId="20577"/>
        <pc:sldMkLst>
          <pc:docMk/>
          <pc:sldMk cId="2021750772" sldId="264"/>
        </pc:sldMkLst>
        <pc:spChg chg="mod ord">
          <ac:chgData name="Krystyna Korczakowska-Nosek" userId="S::kk@zsz4.ostroleka.edu.pl::b172fa19-11a2-4a67-8486-1d040cdbd01e" providerId="AD" clId="Web-{3A340961-A3CF-A5F0-AFCA-36941602FA3E}" dt="2021-05-12T21:24:03.845" v="170" actId="20577"/>
          <ac:spMkLst>
            <pc:docMk/>
            <pc:sldMk cId="2021750772" sldId="264"/>
            <ac:spMk id="2" creationId="{02993B19-8899-4150-A85A-E72FA8EADC83}"/>
          </ac:spMkLst>
        </pc:spChg>
        <pc:spChg chg="mod ord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2021750772" sldId="264"/>
            <ac:spMk id="17" creationId="{413E0B44-9126-4E1C-AB00-C16983B47515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2021750772" sldId="264"/>
            <ac:spMk id="30" creationId="{7B831B6F-405A-4B47-B9BB-5CA88F285844}"/>
          </ac:spMkLst>
        </pc:spChg>
        <pc:spChg chg="add del">
          <ac:chgData name="Krystyna Korczakowska-Nosek" userId="S::kk@zsz4.ostroleka.edu.pl::b172fa19-11a2-4a67-8486-1d040cdbd01e" providerId="AD" clId="Web-{3A340961-A3CF-A5F0-AFCA-36941602FA3E}" dt="2021-05-12T21:23:48.938" v="162"/>
          <ac:spMkLst>
            <pc:docMk/>
            <pc:sldMk cId="2021750772" sldId="264"/>
            <ac:spMk id="32" creationId="{3CE8AF5E-D374-4CF1-90CC-35CF73B81C3E}"/>
          </ac:spMkLst>
        </pc:spChg>
        <pc:inkChg chg="add del">
          <ac:chgData name="Krystyna Korczakowska-Nosek" userId="S::kk@zsz4.ostroleka.edu.pl::b172fa19-11a2-4a67-8486-1d040cdbd01e" providerId="AD" clId="Web-{3A340961-A3CF-A5F0-AFCA-36941602FA3E}" dt="2021-05-12T21:23:48.938" v="162"/>
          <ac:inkMkLst>
            <pc:docMk/>
            <pc:sldMk cId="2021750772" sldId="264"/>
            <ac:inkMk id="34" creationId="{070477C5-0410-4E4F-97A1-F84C2465C187}"/>
          </ac:inkMkLst>
        </pc:inkChg>
      </pc:sldChg>
      <pc:sldMasterChg chg="add del addSldLayout delSldLayout">
        <pc:chgData name="Krystyna Korczakowska-Nosek" userId="S::kk@zsz4.ostroleka.edu.pl::b172fa19-11a2-4a67-8486-1d040cdbd01e" providerId="AD" clId="Web-{3A340961-A3CF-A5F0-AFCA-36941602FA3E}" dt="2021-05-12T21:23:48.938" v="162"/>
        <pc:sldMasterMkLst>
          <pc:docMk/>
          <pc:sldMasterMk cId="3193864118" sldId="2147483788"/>
        </pc:sldMasterMkLst>
        <pc:sldLayoutChg chg="add del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3193864118" sldId="2147483788"/>
            <pc:sldLayoutMk cId="1815413213" sldId="2147483777"/>
          </pc:sldLayoutMkLst>
        </pc:sldLayoutChg>
        <pc:sldLayoutChg chg="add del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3193864118" sldId="2147483788"/>
            <pc:sldLayoutMk cId="3956925667" sldId="2147483778"/>
          </pc:sldLayoutMkLst>
        </pc:sldLayoutChg>
        <pc:sldLayoutChg chg="add del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3193864118" sldId="2147483788"/>
            <pc:sldLayoutMk cId="3427578485" sldId="2147483779"/>
          </pc:sldLayoutMkLst>
        </pc:sldLayoutChg>
        <pc:sldLayoutChg chg="add del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3193864118" sldId="2147483788"/>
            <pc:sldLayoutMk cId="193893849" sldId="2147483780"/>
          </pc:sldLayoutMkLst>
        </pc:sldLayoutChg>
        <pc:sldLayoutChg chg="add del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3193864118" sldId="2147483788"/>
            <pc:sldLayoutMk cId="3276320882" sldId="2147483781"/>
          </pc:sldLayoutMkLst>
        </pc:sldLayoutChg>
        <pc:sldLayoutChg chg="add del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3193864118" sldId="2147483788"/>
            <pc:sldLayoutMk cId="753990818" sldId="2147483782"/>
          </pc:sldLayoutMkLst>
        </pc:sldLayoutChg>
        <pc:sldLayoutChg chg="add del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3193864118" sldId="2147483788"/>
            <pc:sldLayoutMk cId="4023292285" sldId="2147483783"/>
          </pc:sldLayoutMkLst>
        </pc:sldLayoutChg>
        <pc:sldLayoutChg chg="add del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3193864118" sldId="2147483788"/>
            <pc:sldLayoutMk cId="1350616825" sldId="2147483784"/>
          </pc:sldLayoutMkLst>
        </pc:sldLayoutChg>
        <pc:sldLayoutChg chg="add del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3193864118" sldId="2147483788"/>
            <pc:sldLayoutMk cId="1198261139" sldId="2147483785"/>
          </pc:sldLayoutMkLst>
        </pc:sldLayoutChg>
        <pc:sldLayoutChg chg="add del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3193864118" sldId="2147483788"/>
            <pc:sldLayoutMk cId="3069807717" sldId="2147483786"/>
          </pc:sldLayoutMkLst>
        </pc:sldLayoutChg>
        <pc:sldLayoutChg chg="add del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3193864118" sldId="2147483788"/>
            <pc:sldLayoutMk cId="1314589006" sldId="2147483787"/>
          </pc:sldLayoutMkLst>
        </pc:sldLayoutChg>
      </pc:sldMasterChg>
      <pc:sldMasterChg chg="add del addSldLayout delSldLayout modSldLayout">
        <pc:chgData name="Krystyna Korczakowska-Nosek" userId="S::kk@zsz4.ostroleka.edu.pl::b172fa19-11a2-4a67-8486-1d040cdbd01e" providerId="AD" clId="Web-{3A340961-A3CF-A5F0-AFCA-36941602FA3E}" dt="2021-05-12T21:23:48.938" v="162"/>
        <pc:sldMasterMkLst>
          <pc:docMk/>
          <pc:sldMasterMk cId="1664699470" sldId="2147483789"/>
        </pc:sldMasterMkLst>
        <pc:sldLayoutChg chg="add del mod replId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1664699470" sldId="2147483789"/>
            <pc:sldLayoutMk cId="1838611832" sldId="2147483790"/>
          </pc:sldLayoutMkLst>
        </pc:sldLayoutChg>
        <pc:sldLayoutChg chg="add del mod replId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1664699470" sldId="2147483789"/>
            <pc:sldLayoutMk cId="2303966780" sldId="2147483791"/>
          </pc:sldLayoutMkLst>
        </pc:sldLayoutChg>
        <pc:sldLayoutChg chg="add del mod replId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1664699470" sldId="2147483789"/>
            <pc:sldLayoutMk cId="3586404867" sldId="2147483792"/>
          </pc:sldLayoutMkLst>
        </pc:sldLayoutChg>
        <pc:sldLayoutChg chg="add del mod replId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1664699470" sldId="2147483789"/>
            <pc:sldLayoutMk cId="3504514006" sldId="2147483793"/>
          </pc:sldLayoutMkLst>
        </pc:sldLayoutChg>
        <pc:sldLayoutChg chg="add del mod replId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1664699470" sldId="2147483789"/>
            <pc:sldLayoutMk cId="2404235465" sldId="2147483794"/>
          </pc:sldLayoutMkLst>
        </pc:sldLayoutChg>
        <pc:sldLayoutChg chg="add del mod replId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1664699470" sldId="2147483789"/>
            <pc:sldLayoutMk cId="610395894" sldId="2147483795"/>
          </pc:sldLayoutMkLst>
        </pc:sldLayoutChg>
        <pc:sldLayoutChg chg="add del mod replId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1664699470" sldId="2147483789"/>
            <pc:sldLayoutMk cId="1977478596" sldId="2147483796"/>
          </pc:sldLayoutMkLst>
        </pc:sldLayoutChg>
        <pc:sldLayoutChg chg="add del mod replId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1664699470" sldId="2147483789"/>
            <pc:sldLayoutMk cId="1982353209" sldId="2147483797"/>
          </pc:sldLayoutMkLst>
        </pc:sldLayoutChg>
        <pc:sldLayoutChg chg="add del mod replId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1664699470" sldId="2147483789"/>
            <pc:sldLayoutMk cId="1257474803" sldId="2147483798"/>
          </pc:sldLayoutMkLst>
        </pc:sldLayoutChg>
        <pc:sldLayoutChg chg="add del mod replId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1664699470" sldId="2147483789"/>
            <pc:sldLayoutMk cId="2304513966" sldId="2147483799"/>
          </pc:sldLayoutMkLst>
        </pc:sldLayoutChg>
        <pc:sldLayoutChg chg="add del mod replId">
          <pc:chgData name="Krystyna Korczakowska-Nosek" userId="S::kk@zsz4.ostroleka.edu.pl::b172fa19-11a2-4a67-8486-1d040cdbd01e" providerId="AD" clId="Web-{3A340961-A3CF-A5F0-AFCA-36941602FA3E}" dt="2021-05-12T21:23:48.938" v="162"/>
          <pc:sldLayoutMkLst>
            <pc:docMk/>
            <pc:sldMasterMk cId="1664699470" sldId="2147483789"/>
            <pc:sldLayoutMk cId="3173396536" sldId="2147483800"/>
          </pc:sldLayoutMkLst>
        </pc:sldLayoutChg>
      </pc:sldMasterChg>
    </pc:docChg>
  </pc:docChgLst>
  <pc:docChgLst>
    <pc:chgData name="Krystyna Korczakowska-Nosek" userId="S::kk@zsz4.ostroleka.edu.pl::b172fa19-11a2-4a67-8486-1d040cdbd01e" providerId="AD" clId="Web-{AB4BC69F-60E6-2000-B6CA-0A8B3E69B54B}"/>
    <pc:docChg chg="addSld delSld modSld">
      <pc:chgData name="Krystyna Korczakowska-Nosek" userId="S::kk@zsz4.ostroleka.edu.pl::b172fa19-11a2-4a67-8486-1d040cdbd01e" providerId="AD" clId="Web-{AB4BC69F-60E6-2000-B6CA-0A8B3E69B54B}" dt="2021-05-09T20:23:18.218" v="1530"/>
      <pc:docMkLst>
        <pc:docMk/>
      </pc:docMkLst>
      <pc:sldChg chg="addSp delSp modSp mod setClrOvrMap">
        <pc:chgData name="Krystyna Korczakowska-Nosek" userId="S::kk@zsz4.ostroleka.edu.pl::b172fa19-11a2-4a67-8486-1d040cdbd01e" providerId="AD" clId="Web-{AB4BC69F-60E6-2000-B6CA-0A8B3E69B54B}" dt="2021-05-09T20:23:18.218" v="1530"/>
        <pc:sldMkLst>
          <pc:docMk/>
          <pc:sldMk cId="650317164" sldId="256"/>
        </pc:sldMkLst>
        <pc:spChg chg="mod">
          <ac:chgData name="Krystyna Korczakowska-Nosek" userId="S::kk@zsz4.ostroleka.edu.pl::b172fa19-11a2-4a67-8486-1d040cdbd01e" providerId="AD" clId="Web-{AB4BC69F-60E6-2000-B6CA-0A8B3E69B54B}" dt="2021-05-09T20:23:18.218" v="1530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Krystyna Korczakowska-Nosek" userId="S::kk@zsz4.ostroleka.edu.pl::b172fa19-11a2-4a67-8486-1d040cdbd01e" providerId="AD" clId="Web-{AB4BC69F-60E6-2000-B6CA-0A8B3E69B54B}" dt="2021-05-09T20:23:18.218" v="1530"/>
          <ac:spMkLst>
            <pc:docMk/>
            <pc:sldMk cId="650317164" sldId="256"/>
            <ac:spMk id="3" creationId="{00000000-0000-0000-0000-000000000000}"/>
          </ac:spMkLst>
        </pc:spChg>
        <pc:spChg chg="del">
          <ac:chgData name="Krystyna Korczakowska-Nosek" userId="S::kk@zsz4.ostroleka.edu.pl::b172fa19-11a2-4a67-8486-1d040cdbd01e" providerId="AD" clId="Web-{AB4BC69F-60E6-2000-B6CA-0A8B3E69B54B}" dt="2021-05-09T20:23:18.218" v="1530"/>
          <ac:spMkLst>
            <pc:docMk/>
            <pc:sldMk cId="650317164" sldId="256"/>
            <ac:spMk id="49" creationId="{9B7AD9F6-8CE7-4299-8FC6-328F4DCD3FF9}"/>
          </ac:spMkLst>
        </pc:spChg>
        <pc:spChg chg="del">
          <ac:chgData name="Krystyna Korczakowska-Nosek" userId="S::kk@zsz4.ostroleka.edu.pl::b172fa19-11a2-4a67-8486-1d040cdbd01e" providerId="AD" clId="Web-{AB4BC69F-60E6-2000-B6CA-0A8B3E69B54B}" dt="2021-05-09T20:23:18.218" v="1530"/>
          <ac:spMkLst>
            <pc:docMk/>
            <pc:sldMk cId="650317164" sldId="256"/>
            <ac:spMk id="50" creationId="{F49775AF-8896-43EE-92C6-83497D6DC56F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20:23:18.218" v="1530"/>
          <ac:spMkLst>
            <pc:docMk/>
            <pc:sldMk cId="650317164" sldId="256"/>
            <ac:spMk id="55" creationId="{657F69E0-C4B0-4BEC-A689-4F8D877F05D4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20:23:18.218" v="1530"/>
          <ac:spMkLst>
            <pc:docMk/>
            <pc:sldMk cId="650317164" sldId="256"/>
            <ac:spMk id="57" creationId="{9F6380B4-6A1C-481E-8408-B4E6C75B9B81}"/>
          </ac:spMkLst>
        </pc:spChg>
        <pc:picChg chg="mod ord">
          <ac:chgData name="Krystyna Korczakowska-Nosek" userId="S::kk@zsz4.ostroleka.edu.pl::b172fa19-11a2-4a67-8486-1d040cdbd01e" providerId="AD" clId="Web-{AB4BC69F-60E6-2000-B6CA-0A8B3E69B54B}" dt="2021-05-09T20:23:18.218" v="1530"/>
          <ac:picMkLst>
            <pc:docMk/>
            <pc:sldMk cId="650317164" sldId="256"/>
            <ac:picMk id="4" creationId="{326929CC-6744-4957-A6DF-38F142884E91}"/>
          </ac:picMkLst>
        </pc:picChg>
      </pc:sldChg>
      <pc:sldChg chg="modSp">
        <pc:chgData name="Krystyna Korczakowska-Nosek" userId="S::kk@zsz4.ostroleka.edu.pl::b172fa19-11a2-4a67-8486-1d040cdbd01e" providerId="AD" clId="Web-{AB4BC69F-60E6-2000-B6CA-0A8B3E69B54B}" dt="2021-05-09T19:17:29.332" v="75" actId="20577"/>
        <pc:sldMkLst>
          <pc:docMk/>
          <pc:sldMk cId="3079702700" sldId="258"/>
        </pc:sldMkLst>
        <pc:spChg chg="mod">
          <ac:chgData name="Krystyna Korczakowska-Nosek" userId="S::kk@zsz4.ostroleka.edu.pl::b172fa19-11a2-4a67-8486-1d040cdbd01e" providerId="AD" clId="Web-{AB4BC69F-60E6-2000-B6CA-0A8B3E69B54B}" dt="2021-05-09T19:16:22.002" v="25" actId="20577"/>
          <ac:spMkLst>
            <pc:docMk/>
            <pc:sldMk cId="3079702700" sldId="258"/>
            <ac:spMk id="2" creationId="{4D7987B9-4EF6-4867-8591-CC953B2C3B21}"/>
          </ac:spMkLst>
        </pc:spChg>
        <pc:spChg chg="mod">
          <ac:chgData name="Krystyna Korczakowska-Nosek" userId="S::kk@zsz4.ostroleka.edu.pl::b172fa19-11a2-4a67-8486-1d040cdbd01e" providerId="AD" clId="Web-{AB4BC69F-60E6-2000-B6CA-0A8B3E69B54B}" dt="2021-05-09T19:17:29.332" v="75" actId="20577"/>
          <ac:spMkLst>
            <pc:docMk/>
            <pc:sldMk cId="3079702700" sldId="258"/>
            <ac:spMk id="69" creationId="{357559A2-454F-4532-B70F-1EA08F8E3190}"/>
          </ac:spMkLst>
        </pc:spChg>
      </pc:sldChg>
      <pc:sldChg chg="addSp delSp modSp mod setClrOvrMap">
        <pc:chgData name="Krystyna Korczakowska-Nosek" userId="S::kk@zsz4.ostroleka.edu.pl::b172fa19-11a2-4a67-8486-1d040cdbd01e" providerId="AD" clId="Web-{AB4BC69F-60E6-2000-B6CA-0A8B3E69B54B}" dt="2021-05-09T19:49:14.233" v="766"/>
        <pc:sldMkLst>
          <pc:docMk/>
          <pc:sldMk cId="1814003593" sldId="259"/>
        </pc:sldMkLst>
        <pc:spChg chg="mod ord">
          <ac:chgData name="Krystyna Korczakowska-Nosek" userId="S::kk@zsz4.ostroleka.edu.pl::b172fa19-11a2-4a67-8486-1d040cdbd01e" providerId="AD" clId="Web-{AB4BC69F-60E6-2000-B6CA-0A8B3E69B54B}" dt="2021-05-09T19:49:14.233" v="766"/>
          <ac:spMkLst>
            <pc:docMk/>
            <pc:sldMk cId="1814003593" sldId="259"/>
            <ac:spMk id="2" creationId="{882FA415-F6C5-4B24-9AB5-E38124CD9321}"/>
          </ac:spMkLst>
        </pc:spChg>
        <pc:spChg chg="del mod ord">
          <ac:chgData name="Krystyna Korczakowska-Nosek" userId="S::kk@zsz4.ostroleka.edu.pl::b172fa19-11a2-4a67-8486-1d040cdbd01e" providerId="AD" clId="Web-{AB4BC69F-60E6-2000-B6CA-0A8B3E69B54B}" dt="2021-05-09T19:27:02" v="295"/>
          <ac:spMkLst>
            <pc:docMk/>
            <pc:sldMk cId="1814003593" sldId="259"/>
            <ac:spMk id="4" creationId="{2B6BFBC7-77AF-496F-BCFC-655B3FD76367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1:46.259" v="131"/>
          <ac:spMkLst>
            <pc:docMk/>
            <pc:sldMk cId="1814003593" sldId="259"/>
            <ac:spMk id="34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1:46.259" v="131"/>
          <ac:spMkLst>
            <pc:docMk/>
            <pc:sldMk cId="1814003593" sldId="259"/>
            <ac:spMk id="35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1:46.259" v="131"/>
          <ac:spMkLst>
            <pc:docMk/>
            <pc:sldMk cId="1814003593" sldId="259"/>
            <ac:spMk id="36" creationId="{8D5AAC53-3624-41C3-A6B5-1DA97F2901B1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1:46.259" v="131"/>
          <ac:spMkLst>
            <pc:docMk/>
            <pc:sldMk cId="1814003593" sldId="259"/>
            <ac:spMk id="43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34.528" v="227"/>
          <ac:spMkLst>
            <pc:docMk/>
            <pc:sldMk cId="1814003593" sldId="259"/>
            <ac:spMk id="45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34.528" v="227"/>
          <ac:spMkLst>
            <pc:docMk/>
            <pc:sldMk cId="1814003593" sldId="259"/>
            <ac:spMk id="46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34.528" v="227"/>
          <ac:spMkLst>
            <pc:docMk/>
            <pc:sldMk cId="1814003593" sldId="259"/>
            <ac:spMk id="47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1:46.243" v="130"/>
          <ac:spMkLst>
            <pc:docMk/>
            <pc:sldMk cId="1814003593" sldId="259"/>
            <ac:spMk id="48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21.605" v="202"/>
          <ac:spMkLst>
            <pc:docMk/>
            <pc:sldMk cId="1814003593" sldId="259"/>
            <ac:spMk id="49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1:46.243" v="130"/>
          <ac:spMkLst>
            <pc:docMk/>
            <pc:sldMk cId="1814003593" sldId="259"/>
            <ac:spMk id="50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24.902" v="204"/>
          <ac:spMkLst>
            <pc:docMk/>
            <pc:sldMk cId="1814003593" sldId="259"/>
            <ac:spMk id="51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1:46.243" v="130"/>
          <ac:spMkLst>
            <pc:docMk/>
            <pc:sldMk cId="1814003593" sldId="259"/>
            <ac:spMk id="52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24.902" v="204"/>
          <ac:spMkLst>
            <pc:docMk/>
            <pc:sldMk cId="1814003593" sldId="259"/>
            <ac:spMk id="53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21.605" v="202"/>
          <ac:spMkLst>
            <pc:docMk/>
            <pc:sldMk cId="1814003593" sldId="259"/>
            <ac:spMk id="54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24.902" v="204"/>
          <ac:spMkLst>
            <pc:docMk/>
            <pc:sldMk cId="1814003593" sldId="259"/>
            <ac:spMk id="55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21.605" v="202"/>
          <ac:spMkLst>
            <pc:docMk/>
            <pc:sldMk cId="1814003593" sldId="259"/>
            <ac:spMk id="56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30.105" v="206"/>
          <ac:spMkLst>
            <pc:docMk/>
            <pc:sldMk cId="1814003593" sldId="259"/>
            <ac:spMk id="57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30.105" v="206"/>
          <ac:spMkLst>
            <pc:docMk/>
            <pc:sldMk cId="1814003593" sldId="259"/>
            <ac:spMk id="58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30.105" v="206"/>
          <ac:spMkLst>
            <pc:docMk/>
            <pc:sldMk cId="1814003593" sldId="259"/>
            <ac:spMk id="59" creationId="{7B831B6F-405A-4B47-B9BB-5CA88F28584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30.105" v="206"/>
          <ac:spMkLst>
            <pc:docMk/>
            <pc:sldMk cId="1814003593" sldId="259"/>
            <ac:spMk id="61" creationId="{15109354-9C5D-4F8C-B0E6-D1043C7BF20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35.183" v="208"/>
          <ac:spMkLst>
            <pc:docMk/>
            <pc:sldMk cId="1814003593" sldId="259"/>
            <ac:spMk id="62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35.183" v="208"/>
          <ac:spMkLst>
            <pc:docMk/>
            <pc:sldMk cId="1814003593" sldId="259"/>
            <ac:spMk id="63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35.183" v="208"/>
          <ac:spMkLst>
            <pc:docMk/>
            <pc:sldMk cId="1814003593" sldId="259"/>
            <ac:spMk id="64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38.246" v="210"/>
          <ac:spMkLst>
            <pc:docMk/>
            <pc:sldMk cId="1814003593" sldId="259"/>
            <ac:spMk id="65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38.246" v="210"/>
          <ac:spMkLst>
            <pc:docMk/>
            <pc:sldMk cId="1814003593" sldId="259"/>
            <ac:spMk id="66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38.246" v="210"/>
          <ac:spMkLst>
            <pc:docMk/>
            <pc:sldMk cId="1814003593" sldId="259"/>
            <ac:spMk id="67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38.246" v="210"/>
          <ac:spMkLst>
            <pc:docMk/>
            <pc:sldMk cId="1814003593" sldId="259"/>
            <ac:spMk id="68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46.465" v="212"/>
          <ac:spMkLst>
            <pc:docMk/>
            <pc:sldMk cId="1814003593" sldId="259"/>
            <ac:spMk id="69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46.465" v="212"/>
          <ac:spMkLst>
            <pc:docMk/>
            <pc:sldMk cId="1814003593" sldId="259"/>
            <ac:spMk id="70" creationId="{45D37F4E-DDB4-456B-97E0-9937730A039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46.465" v="212"/>
          <ac:spMkLst>
            <pc:docMk/>
            <pc:sldMk cId="1814003593" sldId="259"/>
            <ac:spMk id="71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49.340" v="214"/>
          <ac:spMkLst>
            <pc:docMk/>
            <pc:sldMk cId="1814003593" sldId="259"/>
            <ac:spMk id="72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49.340" v="214"/>
          <ac:spMkLst>
            <pc:docMk/>
            <pc:sldMk cId="1814003593" sldId="259"/>
            <ac:spMk id="73" creationId="{743AA782-23D1-4521-8CAD-47662984AA0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49.340" v="214"/>
          <ac:spMkLst>
            <pc:docMk/>
            <pc:sldMk cId="1814003593" sldId="259"/>
            <ac:spMk id="74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54.637" v="216"/>
          <ac:spMkLst>
            <pc:docMk/>
            <pc:sldMk cId="1814003593" sldId="259"/>
            <ac:spMk id="76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54.637" v="216"/>
          <ac:spMkLst>
            <pc:docMk/>
            <pc:sldMk cId="1814003593" sldId="259"/>
            <ac:spMk id="77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3:54.637" v="216"/>
          <ac:spMkLst>
            <pc:docMk/>
            <pc:sldMk cId="1814003593" sldId="259"/>
            <ac:spMk id="78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07.340" v="218"/>
          <ac:spMkLst>
            <pc:docMk/>
            <pc:sldMk cId="1814003593" sldId="259"/>
            <ac:spMk id="79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07.340" v="218"/>
          <ac:spMkLst>
            <pc:docMk/>
            <pc:sldMk cId="1814003593" sldId="259"/>
            <ac:spMk id="80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07.340" v="218"/>
          <ac:spMkLst>
            <pc:docMk/>
            <pc:sldMk cId="1814003593" sldId="259"/>
            <ac:spMk id="81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13.403" v="220"/>
          <ac:spMkLst>
            <pc:docMk/>
            <pc:sldMk cId="1814003593" sldId="259"/>
            <ac:spMk id="82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13.403" v="220"/>
          <ac:spMkLst>
            <pc:docMk/>
            <pc:sldMk cId="1814003593" sldId="259"/>
            <ac:spMk id="83" creationId="{7B831B6F-405A-4B47-B9BB-5CA88F28584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13.403" v="220"/>
          <ac:spMkLst>
            <pc:docMk/>
            <pc:sldMk cId="1814003593" sldId="259"/>
            <ac:spMk id="84" creationId="{15109354-9C5D-4F8C-B0E6-D1043C7BF20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13.403" v="220"/>
          <ac:spMkLst>
            <pc:docMk/>
            <pc:sldMk cId="1814003593" sldId="259"/>
            <ac:spMk id="85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25.012" v="222"/>
          <ac:spMkLst>
            <pc:docMk/>
            <pc:sldMk cId="1814003593" sldId="259"/>
            <ac:spMk id="87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25.012" v="222"/>
          <ac:spMkLst>
            <pc:docMk/>
            <pc:sldMk cId="1814003593" sldId="259"/>
            <ac:spMk id="88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25.012" v="222"/>
          <ac:spMkLst>
            <pc:docMk/>
            <pc:sldMk cId="1814003593" sldId="259"/>
            <ac:spMk id="89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25.012" v="222"/>
          <ac:spMkLst>
            <pc:docMk/>
            <pc:sldMk cId="1814003593" sldId="259"/>
            <ac:spMk id="90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30.856" v="224"/>
          <ac:spMkLst>
            <pc:docMk/>
            <pc:sldMk cId="1814003593" sldId="259"/>
            <ac:spMk id="91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30.856" v="224"/>
          <ac:spMkLst>
            <pc:docMk/>
            <pc:sldMk cId="1814003593" sldId="259"/>
            <ac:spMk id="92" creationId="{AED1D94F-BC8C-4ABD-9133-E5FE8FD01D22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30.856" v="224"/>
          <ac:spMkLst>
            <pc:docMk/>
            <pc:sldMk cId="1814003593" sldId="259"/>
            <ac:spMk id="93" creationId="{65C49067-A40C-4881-A0C6-21B61255100C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34.512" v="226"/>
          <ac:spMkLst>
            <pc:docMk/>
            <pc:sldMk cId="1814003593" sldId="259"/>
            <ac:spMk id="94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34.512" v="226"/>
          <ac:spMkLst>
            <pc:docMk/>
            <pc:sldMk cId="1814003593" sldId="259"/>
            <ac:spMk id="95" creationId="{4BCB9E0F-80B4-4BE1-A13D-A796E8186083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34.512" v="226"/>
          <ac:spMkLst>
            <pc:docMk/>
            <pc:sldMk cId="1814003593" sldId="259"/>
            <ac:spMk id="96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5:05.810" v="235"/>
          <ac:spMkLst>
            <pc:docMk/>
            <pc:sldMk cId="1814003593" sldId="259"/>
            <ac:spMk id="97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5:05.810" v="235"/>
          <ac:spMkLst>
            <pc:docMk/>
            <pc:sldMk cId="1814003593" sldId="259"/>
            <ac:spMk id="98" creationId="{A8908DB7-C3A6-4FCB-9820-CEE02B398C4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5:05.810" v="235"/>
          <ac:spMkLst>
            <pc:docMk/>
            <pc:sldMk cId="1814003593" sldId="259"/>
            <ac:spMk id="99" creationId="{D010E05E-9237-4321-84BB-69C0F22568E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5:05.794" v="234"/>
          <ac:spMkLst>
            <pc:docMk/>
            <pc:sldMk cId="1814003593" sldId="259"/>
            <ac:spMk id="102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5:05.794" v="234"/>
          <ac:spMkLst>
            <pc:docMk/>
            <pc:sldMk cId="1814003593" sldId="259"/>
            <ac:spMk id="103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5:05.794" v="234"/>
          <ac:spMkLst>
            <pc:docMk/>
            <pc:sldMk cId="1814003593" sldId="259"/>
            <ac:spMk id="104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56.185" v="232"/>
          <ac:spMkLst>
            <pc:docMk/>
            <pc:sldMk cId="1814003593" sldId="259"/>
            <ac:spMk id="105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5:05.794" v="234"/>
          <ac:spMkLst>
            <pc:docMk/>
            <pc:sldMk cId="1814003593" sldId="259"/>
            <ac:spMk id="106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56.185" v="232"/>
          <ac:spMkLst>
            <pc:docMk/>
            <pc:sldMk cId="1814003593" sldId="259"/>
            <ac:spMk id="107" creationId="{7B831B6F-405A-4B47-B9BB-5CA88F28584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6:47.984" v="293"/>
          <ac:spMkLst>
            <pc:docMk/>
            <pc:sldMk cId="1814003593" sldId="259"/>
            <ac:spMk id="108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56.185" v="232"/>
          <ac:spMkLst>
            <pc:docMk/>
            <pc:sldMk cId="1814003593" sldId="259"/>
            <ac:spMk id="109" creationId="{15109354-9C5D-4F8C-B0E6-D1043C7BF20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6:47.984" v="293"/>
          <ac:spMkLst>
            <pc:docMk/>
            <pc:sldMk cId="1814003593" sldId="259"/>
            <ac:spMk id="110" creationId="{45D37F4E-DDB4-456B-97E0-9937730A039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4:56.185" v="232"/>
          <ac:spMkLst>
            <pc:docMk/>
            <pc:sldMk cId="1814003593" sldId="259"/>
            <ac:spMk id="111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6:47.984" v="293"/>
          <ac:spMkLst>
            <pc:docMk/>
            <pc:sldMk cId="1814003593" sldId="259"/>
            <ac:spMk id="112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6:44.609" v="290"/>
          <ac:spMkLst>
            <pc:docMk/>
            <pc:sldMk cId="1814003593" sldId="259"/>
            <ac:spMk id="114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6:44.609" v="290"/>
          <ac:spMkLst>
            <pc:docMk/>
            <pc:sldMk cId="1814003593" sldId="259"/>
            <ac:spMk id="115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6:44.609" v="290"/>
          <ac:spMkLst>
            <pc:docMk/>
            <pc:sldMk cId="1814003593" sldId="259"/>
            <ac:spMk id="116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6:41.921" v="288"/>
          <ac:spMkLst>
            <pc:docMk/>
            <pc:sldMk cId="1814003593" sldId="259"/>
            <ac:spMk id="117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6:47.953" v="292"/>
          <ac:spMkLst>
            <pc:docMk/>
            <pc:sldMk cId="1814003593" sldId="259"/>
            <ac:spMk id="118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6:41.921" v="288"/>
          <ac:spMkLst>
            <pc:docMk/>
            <pc:sldMk cId="1814003593" sldId="259"/>
            <ac:spMk id="119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6:47.953" v="292"/>
          <ac:spMkLst>
            <pc:docMk/>
            <pc:sldMk cId="1814003593" sldId="259"/>
            <ac:spMk id="120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6:41.921" v="288"/>
          <ac:spMkLst>
            <pc:docMk/>
            <pc:sldMk cId="1814003593" sldId="259"/>
            <ac:spMk id="121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6:47.953" v="292"/>
          <ac:spMkLst>
            <pc:docMk/>
            <pc:sldMk cId="1814003593" sldId="259"/>
            <ac:spMk id="122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6:41.921" v="288"/>
          <ac:spMkLst>
            <pc:docMk/>
            <pc:sldMk cId="1814003593" sldId="259"/>
            <ac:spMk id="123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7:31.672" v="297"/>
          <ac:spMkLst>
            <pc:docMk/>
            <pc:sldMk cId="1814003593" sldId="259"/>
            <ac:spMk id="124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7:31.672" v="297"/>
          <ac:spMkLst>
            <pc:docMk/>
            <pc:sldMk cId="1814003593" sldId="259"/>
            <ac:spMk id="125" creationId="{45D37F4E-DDB4-456B-97E0-9937730A039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7:31.672" v="297"/>
          <ac:spMkLst>
            <pc:docMk/>
            <pc:sldMk cId="1814003593" sldId="259"/>
            <ac:spMk id="126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9:39.659" v="306"/>
          <ac:spMkLst>
            <pc:docMk/>
            <pc:sldMk cId="1814003593" sldId="259"/>
            <ac:spMk id="133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9:39.659" v="306"/>
          <ac:spMkLst>
            <pc:docMk/>
            <pc:sldMk cId="1814003593" sldId="259"/>
            <ac:spMk id="135" creationId="{743AA782-23D1-4521-8CAD-47662984AA0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9:39.659" v="306"/>
          <ac:spMkLst>
            <pc:docMk/>
            <pc:sldMk cId="1814003593" sldId="259"/>
            <ac:spMk id="137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42.051" v="327"/>
          <ac:spMkLst>
            <pc:docMk/>
            <pc:sldMk cId="1814003593" sldId="259"/>
            <ac:spMk id="141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42.051" v="327"/>
          <ac:spMkLst>
            <pc:docMk/>
            <pc:sldMk cId="1814003593" sldId="259"/>
            <ac:spMk id="142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42.051" v="327"/>
          <ac:spMkLst>
            <pc:docMk/>
            <pc:sldMk cId="1814003593" sldId="259"/>
            <ac:spMk id="143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9:58.863" v="310"/>
          <ac:spMkLst>
            <pc:docMk/>
            <pc:sldMk cId="1814003593" sldId="259"/>
            <ac:spMk id="145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9:58.863" v="310"/>
          <ac:spMkLst>
            <pc:docMk/>
            <pc:sldMk cId="1814003593" sldId="259"/>
            <ac:spMk id="146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9:58.863" v="310"/>
          <ac:spMkLst>
            <pc:docMk/>
            <pc:sldMk cId="1814003593" sldId="259"/>
            <ac:spMk id="147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29:58.863" v="310"/>
          <ac:spMkLst>
            <pc:docMk/>
            <pc:sldMk cId="1814003593" sldId="259"/>
            <ac:spMk id="148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09.566" v="312"/>
          <ac:spMkLst>
            <pc:docMk/>
            <pc:sldMk cId="1814003593" sldId="259"/>
            <ac:spMk id="149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09.566" v="312"/>
          <ac:spMkLst>
            <pc:docMk/>
            <pc:sldMk cId="1814003593" sldId="259"/>
            <ac:spMk id="150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09.566" v="312"/>
          <ac:spMkLst>
            <pc:docMk/>
            <pc:sldMk cId="1814003593" sldId="259"/>
            <ac:spMk id="151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09.566" v="312"/>
          <ac:spMkLst>
            <pc:docMk/>
            <pc:sldMk cId="1814003593" sldId="259"/>
            <ac:spMk id="152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15.004" v="314"/>
          <ac:spMkLst>
            <pc:docMk/>
            <pc:sldMk cId="1814003593" sldId="259"/>
            <ac:spMk id="153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15.004" v="314"/>
          <ac:spMkLst>
            <pc:docMk/>
            <pc:sldMk cId="1814003593" sldId="259"/>
            <ac:spMk id="154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15.004" v="314"/>
          <ac:spMkLst>
            <pc:docMk/>
            <pc:sldMk cId="1814003593" sldId="259"/>
            <ac:spMk id="155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19.551" v="316"/>
          <ac:spMkLst>
            <pc:docMk/>
            <pc:sldMk cId="1814003593" sldId="259"/>
            <ac:spMk id="156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19.551" v="316"/>
          <ac:spMkLst>
            <pc:docMk/>
            <pc:sldMk cId="1814003593" sldId="259"/>
            <ac:spMk id="157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19.551" v="316"/>
          <ac:spMkLst>
            <pc:docMk/>
            <pc:sldMk cId="1814003593" sldId="259"/>
            <ac:spMk id="158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19.551" v="316"/>
          <ac:spMkLst>
            <pc:docMk/>
            <pc:sldMk cId="1814003593" sldId="259"/>
            <ac:spMk id="159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22.941" v="318"/>
          <ac:spMkLst>
            <pc:docMk/>
            <pc:sldMk cId="1814003593" sldId="259"/>
            <ac:spMk id="160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22.941" v="318"/>
          <ac:spMkLst>
            <pc:docMk/>
            <pc:sldMk cId="1814003593" sldId="259"/>
            <ac:spMk id="161" creationId="{7B831B6F-405A-4B47-B9BB-5CA88F28584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22.941" v="318"/>
          <ac:spMkLst>
            <pc:docMk/>
            <pc:sldMk cId="1814003593" sldId="259"/>
            <ac:spMk id="162" creationId="{15109354-9C5D-4F8C-B0E6-D1043C7BF20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22.941" v="318"/>
          <ac:spMkLst>
            <pc:docMk/>
            <pc:sldMk cId="1814003593" sldId="259"/>
            <ac:spMk id="163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26.363" v="320"/>
          <ac:spMkLst>
            <pc:docMk/>
            <pc:sldMk cId="1814003593" sldId="259"/>
            <ac:spMk id="165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26.363" v="320"/>
          <ac:spMkLst>
            <pc:docMk/>
            <pc:sldMk cId="1814003593" sldId="259"/>
            <ac:spMk id="166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26.363" v="320"/>
          <ac:spMkLst>
            <pc:docMk/>
            <pc:sldMk cId="1814003593" sldId="259"/>
            <ac:spMk id="167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26.363" v="320"/>
          <ac:spMkLst>
            <pc:docMk/>
            <pc:sldMk cId="1814003593" sldId="259"/>
            <ac:spMk id="168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31.473" v="322"/>
          <ac:spMkLst>
            <pc:docMk/>
            <pc:sldMk cId="1814003593" sldId="259"/>
            <ac:spMk id="169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31.473" v="322"/>
          <ac:spMkLst>
            <pc:docMk/>
            <pc:sldMk cId="1814003593" sldId="259"/>
            <ac:spMk id="170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31.473" v="322"/>
          <ac:spMkLst>
            <pc:docMk/>
            <pc:sldMk cId="1814003593" sldId="259"/>
            <ac:spMk id="171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31.473" v="322"/>
          <ac:spMkLst>
            <pc:docMk/>
            <pc:sldMk cId="1814003593" sldId="259"/>
            <ac:spMk id="172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35.364" v="324"/>
          <ac:spMkLst>
            <pc:docMk/>
            <pc:sldMk cId="1814003593" sldId="259"/>
            <ac:spMk id="173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35.364" v="324"/>
          <ac:spMkLst>
            <pc:docMk/>
            <pc:sldMk cId="1814003593" sldId="259"/>
            <ac:spMk id="174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35.364" v="324"/>
          <ac:spMkLst>
            <pc:docMk/>
            <pc:sldMk cId="1814003593" sldId="259"/>
            <ac:spMk id="175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41.989" v="326"/>
          <ac:spMkLst>
            <pc:docMk/>
            <pc:sldMk cId="1814003593" sldId="259"/>
            <ac:spMk id="176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41.989" v="326"/>
          <ac:spMkLst>
            <pc:docMk/>
            <pc:sldMk cId="1814003593" sldId="259"/>
            <ac:spMk id="177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41.989" v="326"/>
          <ac:spMkLst>
            <pc:docMk/>
            <pc:sldMk cId="1814003593" sldId="259"/>
            <ac:spMk id="178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0:41.989" v="326"/>
          <ac:spMkLst>
            <pc:docMk/>
            <pc:sldMk cId="1814003593" sldId="259"/>
            <ac:spMk id="179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37.434" v="759"/>
          <ac:spMkLst>
            <pc:docMk/>
            <pc:sldMk cId="1814003593" sldId="259"/>
            <ac:spMk id="180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37.434" v="759"/>
          <ac:spMkLst>
            <pc:docMk/>
            <pc:sldMk cId="1814003593" sldId="259"/>
            <ac:spMk id="181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37.434" v="759"/>
          <ac:spMkLst>
            <pc:docMk/>
            <pc:sldMk cId="1814003593" sldId="259"/>
            <ac:spMk id="182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37.434" v="759"/>
          <ac:spMkLst>
            <pc:docMk/>
            <pc:sldMk cId="1814003593" sldId="259"/>
            <ac:spMk id="183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12.309" v="750"/>
          <ac:spMkLst>
            <pc:docMk/>
            <pc:sldMk cId="1814003593" sldId="259"/>
            <ac:spMk id="185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12.309" v="750"/>
          <ac:spMkLst>
            <pc:docMk/>
            <pc:sldMk cId="1814003593" sldId="259"/>
            <ac:spMk id="186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22.450" v="752"/>
          <ac:spMkLst>
            <pc:docMk/>
            <pc:sldMk cId="1814003593" sldId="259"/>
            <ac:spMk id="187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22.450" v="752"/>
          <ac:spMkLst>
            <pc:docMk/>
            <pc:sldMk cId="1814003593" sldId="259"/>
            <ac:spMk id="188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22.450" v="752"/>
          <ac:spMkLst>
            <pc:docMk/>
            <pc:sldMk cId="1814003593" sldId="259"/>
            <ac:spMk id="189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12.309" v="750"/>
          <ac:spMkLst>
            <pc:docMk/>
            <pc:sldMk cId="1814003593" sldId="259"/>
            <ac:spMk id="190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22.450" v="752"/>
          <ac:spMkLst>
            <pc:docMk/>
            <pc:sldMk cId="1814003593" sldId="259"/>
            <ac:spMk id="191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12.309" v="750"/>
          <ac:spMkLst>
            <pc:docMk/>
            <pc:sldMk cId="1814003593" sldId="259"/>
            <ac:spMk id="192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28.887" v="754"/>
          <ac:spMkLst>
            <pc:docMk/>
            <pc:sldMk cId="1814003593" sldId="259"/>
            <ac:spMk id="193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28.887" v="754"/>
          <ac:spMkLst>
            <pc:docMk/>
            <pc:sldMk cId="1814003593" sldId="259"/>
            <ac:spMk id="194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28.887" v="754"/>
          <ac:spMkLst>
            <pc:docMk/>
            <pc:sldMk cId="1814003593" sldId="259"/>
            <ac:spMk id="195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32.200" v="756"/>
          <ac:spMkLst>
            <pc:docMk/>
            <pc:sldMk cId="1814003593" sldId="259"/>
            <ac:spMk id="196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32.200" v="756"/>
          <ac:spMkLst>
            <pc:docMk/>
            <pc:sldMk cId="1814003593" sldId="259"/>
            <ac:spMk id="197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32.200" v="756"/>
          <ac:spMkLst>
            <pc:docMk/>
            <pc:sldMk cId="1814003593" sldId="259"/>
            <ac:spMk id="198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37.309" v="758"/>
          <ac:spMkLst>
            <pc:docMk/>
            <pc:sldMk cId="1814003593" sldId="259"/>
            <ac:spMk id="199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37.309" v="758"/>
          <ac:spMkLst>
            <pc:docMk/>
            <pc:sldMk cId="1814003593" sldId="259"/>
            <ac:spMk id="200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7:37.309" v="758"/>
          <ac:spMkLst>
            <pc:docMk/>
            <pc:sldMk cId="1814003593" sldId="259"/>
            <ac:spMk id="201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9:14.233" v="766"/>
          <ac:spMkLst>
            <pc:docMk/>
            <pc:sldMk cId="1814003593" sldId="259"/>
            <ac:spMk id="202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9:14.233" v="766"/>
          <ac:spMkLst>
            <pc:docMk/>
            <pc:sldMk cId="1814003593" sldId="259"/>
            <ac:spMk id="203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9:14.233" v="766"/>
          <ac:spMkLst>
            <pc:docMk/>
            <pc:sldMk cId="1814003593" sldId="259"/>
            <ac:spMk id="204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9:14.061" v="765"/>
          <ac:spMkLst>
            <pc:docMk/>
            <pc:sldMk cId="1814003593" sldId="259"/>
            <ac:spMk id="206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9:14.061" v="765"/>
          <ac:spMkLst>
            <pc:docMk/>
            <pc:sldMk cId="1814003593" sldId="259"/>
            <ac:spMk id="207" creationId="{743AA782-23D1-4521-8CAD-47662984AA0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9:14.061" v="765"/>
          <ac:spMkLst>
            <pc:docMk/>
            <pc:sldMk cId="1814003593" sldId="259"/>
            <ac:spMk id="208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9:05.389" v="763"/>
          <ac:spMkLst>
            <pc:docMk/>
            <pc:sldMk cId="1814003593" sldId="259"/>
            <ac:spMk id="209" creationId="{EBDD1931-9E86-4402-9A68-33A2D9EFB198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19:49:14.233" v="766"/>
          <ac:spMkLst>
            <pc:docMk/>
            <pc:sldMk cId="1814003593" sldId="259"/>
            <ac:spMk id="210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9:05.389" v="763"/>
          <ac:spMkLst>
            <pc:docMk/>
            <pc:sldMk cId="1814003593" sldId="259"/>
            <ac:spMk id="211" creationId="{2C61293E-6EBE-43EF-A52C-9BEBFD7679D4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19:49:14.233" v="766"/>
          <ac:spMkLst>
            <pc:docMk/>
            <pc:sldMk cId="1814003593" sldId="259"/>
            <ac:spMk id="212" creationId="{4BCB9E0F-80B4-4BE1-A13D-A796E8186083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9:05.389" v="763"/>
          <ac:spMkLst>
            <pc:docMk/>
            <pc:sldMk cId="1814003593" sldId="259"/>
            <ac:spMk id="213" creationId="{3FCFB1DE-0B7E-48CC-BA90-B2AB0889F9D6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19:49:14.233" v="766"/>
          <ac:spMkLst>
            <pc:docMk/>
            <pc:sldMk cId="1814003593" sldId="259"/>
            <ac:spMk id="214" creationId="{3CE8AF5E-D374-4CF1-90CC-35CF73B81C3E}"/>
          </ac:spMkLst>
        </pc:spChg>
        <pc:graphicFrameChg chg="add mod modGraphic">
          <ac:chgData name="Krystyna Korczakowska-Nosek" userId="S::kk@zsz4.ostroleka.edu.pl::b172fa19-11a2-4a67-8486-1d040cdbd01e" providerId="AD" clId="Web-{AB4BC69F-60E6-2000-B6CA-0A8B3E69B54B}" dt="2021-05-09T19:49:14.233" v="766"/>
          <ac:graphicFrameMkLst>
            <pc:docMk/>
            <pc:sldMk cId="1814003593" sldId="259"/>
            <ac:graphicFrameMk id="128" creationId="{A32351B7-A5B8-40EC-9865-1812633D4530}"/>
          </ac:graphicFrameMkLst>
        </pc:graphicFrameChg>
        <pc:picChg chg="mod ord">
          <ac:chgData name="Krystyna Korczakowska-Nosek" userId="S::kk@zsz4.ostroleka.edu.pl::b172fa19-11a2-4a67-8486-1d040cdbd01e" providerId="AD" clId="Web-{AB4BC69F-60E6-2000-B6CA-0A8B3E69B54B}" dt="2021-05-09T19:49:14.233" v="766"/>
          <ac:picMkLst>
            <pc:docMk/>
            <pc:sldMk cId="1814003593" sldId="259"/>
            <ac:picMk id="5" creationId="{B32D2C7E-BC50-47FD-BB80-4C68E35C1549}"/>
          </ac:picMkLst>
        </pc:picChg>
        <pc:inkChg chg="add del">
          <ac:chgData name="Krystyna Korczakowska-Nosek" userId="S::kk@zsz4.ostroleka.edu.pl::b172fa19-11a2-4a67-8486-1d040cdbd01e" providerId="AD" clId="Web-{AB4BC69F-60E6-2000-B6CA-0A8B3E69B54B}" dt="2021-05-09T19:23:30.105" v="206"/>
          <ac:inkMkLst>
            <pc:docMk/>
            <pc:sldMk cId="1814003593" sldId="259"/>
            <ac:inkMk id="60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19:23:49.340" v="214"/>
          <ac:inkMkLst>
            <pc:docMk/>
            <pc:sldMk cId="1814003593" sldId="259"/>
            <ac:inkMk id="75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19:24:13.403" v="220"/>
          <ac:inkMkLst>
            <pc:docMk/>
            <pc:sldMk cId="1814003593" sldId="259"/>
            <ac:inkMk id="86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19:25:05.810" v="235"/>
          <ac:inkMkLst>
            <pc:docMk/>
            <pc:sldMk cId="1814003593" sldId="259"/>
            <ac:inkMk id="100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19:24:56.185" v="232"/>
          <ac:inkMkLst>
            <pc:docMk/>
            <pc:sldMk cId="1814003593" sldId="259"/>
            <ac:inkMk id="113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19:29:39.659" v="306"/>
          <ac:inkMkLst>
            <pc:docMk/>
            <pc:sldMk cId="1814003593" sldId="259"/>
            <ac:inkMk id="139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19:30:22.941" v="318"/>
          <ac:inkMkLst>
            <pc:docMk/>
            <pc:sldMk cId="1814003593" sldId="259"/>
            <ac:inkMk id="164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19:49:14.061" v="765"/>
          <ac:inkMkLst>
            <pc:docMk/>
            <pc:sldMk cId="1814003593" sldId="259"/>
            <ac:inkMk id="215" creationId="{070477C5-0410-4E4F-97A1-F84C2465C187}"/>
          </ac:inkMkLst>
        </pc:inkChg>
      </pc:sldChg>
      <pc:sldChg chg="addSp delSp modSp mod setClrOvrMap">
        <pc:chgData name="Krystyna Korczakowska-Nosek" userId="S::kk@zsz4.ostroleka.edu.pl::b172fa19-11a2-4a67-8486-1d040cdbd01e" providerId="AD" clId="Web-{AB4BC69F-60E6-2000-B6CA-0A8B3E69B54B}" dt="2021-05-09T19:40:19.191" v="505"/>
        <pc:sldMkLst>
          <pc:docMk/>
          <pc:sldMk cId="1463706412" sldId="260"/>
        </pc:sldMkLst>
        <pc:spChg chg="mod">
          <ac:chgData name="Krystyna Korczakowska-Nosek" userId="S::kk@zsz4.ostroleka.edu.pl::b172fa19-11a2-4a67-8486-1d040cdbd01e" providerId="AD" clId="Web-{AB4BC69F-60E6-2000-B6CA-0A8B3E69B54B}" dt="2021-05-09T19:40:19.191" v="505"/>
          <ac:spMkLst>
            <pc:docMk/>
            <pc:sldMk cId="1463706412" sldId="260"/>
            <ac:spMk id="2" creationId="{A0ADF958-D82C-4F3E-9055-A993E8EBF1A2}"/>
          </ac:spMkLst>
        </pc:spChg>
        <pc:spChg chg="del">
          <ac:chgData name="Krystyna Korczakowska-Nosek" userId="S::kk@zsz4.ostroleka.edu.pl::b172fa19-11a2-4a67-8486-1d040cdbd01e" providerId="AD" clId="Web-{AB4BC69F-60E6-2000-B6CA-0A8B3E69B54B}" dt="2021-05-09T19:37:36.235" v="372"/>
          <ac:spMkLst>
            <pc:docMk/>
            <pc:sldMk cId="1463706412" sldId="260"/>
            <ac:spMk id="25" creationId="{F13C74B1-5B17-4795-BED0-7140497B445A}"/>
          </ac:spMkLst>
        </pc:spChg>
        <pc:spChg chg="del">
          <ac:chgData name="Krystyna Korczakowska-Nosek" userId="S::kk@zsz4.ostroleka.edu.pl::b172fa19-11a2-4a67-8486-1d040cdbd01e" providerId="AD" clId="Web-{AB4BC69F-60E6-2000-B6CA-0A8B3E69B54B}" dt="2021-05-09T19:37:36.235" v="372"/>
          <ac:spMkLst>
            <pc:docMk/>
            <pc:sldMk cId="1463706412" sldId="260"/>
            <ac:spMk id="26" creationId="{3FCFB1DE-0B7E-48CC-BA90-B2AB0889F9D6}"/>
          </ac:spMkLst>
        </pc:spChg>
        <pc:spChg chg="mod ord">
          <ac:chgData name="Krystyna Korczakowska-Nosek" userId="S::kk@zsz4.ostroleka.edu.pl::b172fa19-11a2-4a67-8486-1d040cdbd01e" providerId="AD" clId="Web-{AB4BC69F-60E6-2000-B6CA-0A8B3E69B54B}" dt="2021-05-09T19:40:19.191" v="505"/>
          <ac:spMkLst>
            <pc:docMk/>
            <pc:sldMk cId="1463706412" sldId="260"/>
            <ac:spMk id="27" creationId="{ACFE9FF6-6B4D-439E-A77F-0F250FA6BDE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0:19.191" v="505"/>
          <ac:spMkLst>
            <pc:docMk/>
            <pc:sldMk cId="1463706412" sldId="260"/>
            <ac:spMk id="32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0:19.191" v="505"/>
          <ac:spMkLst>
            <pc:docMk/>
            <pc:sldMk cId="1463706412" sldId="260"/>
            <ac:spMk id="34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0:19.191" v="505"/>
          <ac:spMkLst>
            <pc:docMk/>
            <pc:sldMk cId="1463706412" sldId="260"/>
            <ac:spMk id="36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9:54.409" v="494"/>
          <ac:spMkLst>
            <pc:docMk/>
            <pc:sldMk cId="1463706412" sldId="260"/>
            <ac:spMk id="38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9:54.409" v="494"/>
          <ac:spMkLst>
            <pc:docMk/>
            <pc:sldMk cId="1463706412" sldId="260"/>
            <ac:spMk id="39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0:00.597" v="496"/>
          <ac:spMkLst>
            <pc:docMk/>
            <pc:sldMk cId="1463706412" sldId="260"/>
            <ac:spMk id="40" creationId="{A6D37EE4-EA1B-46EE-A54B-5233C63C969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9:42.909" v="492"/>
          <ac:spMkLst>
            <pc:docMk/>
            <pc:sldMk cId="1463706412" sldId="260"/>
            <ac:spMk id="41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0:00.597" v="496"/>
          <ac:spMkLst>
            <pc:docMk/>
            <pc:sldMk cId="1463706412" sldId="260"/>
            <ac:spMk id="42" creationId="{3EB27620-B0B1-4232-A055-99D3476060C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39:42.909" v="492"/>
          <ac:spMkLst>
            <pc:docMk/>
            <pc:sldMk cId="1463706412" sldId="260"/>
            <ac:spMk id="43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0:07.378" v="498"/>
          <ac:spMkLst>
            <pc:docMk/>
            <pc:sldMk cId="1463706412" sldId="260"/>
            <ac:spMk id="44" creationId="{743AA782-23D1-4521-8CAD-47662984AA0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0:07.378" v="498"/>
          <ac:spMkLst>
            <pc:docMk/>
            <pc:sldMk cId="1463706412" sldId="260"/>
            <ac:spMk id="46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0:13.800" v="500"/>
          <ac:spMkLst>
            <pc:docMk/>
            <pc:sldMk cId="1463706412" sldId="260"/>
            <ac:spMk id="47" creationId="{E921BFFB-D3FA-4EE2-9E87-F2E4CEDA9840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0:13.800" v="500"/>
          <ac:spMkLst>
            <pc:docMk/>
            <pc:sldMk cId="1463706412" sldId="260"/>
            <ac:spMk id="48" creationId="{F7F80AEB-67E2-48CB-B8AF-AD0F7787AC5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0:13.800" v="500"/>
          <ac:spMkLst>
            <pc:docMk/>
            <pc:sldMk cId="1463706412" sldId="260"/>
            <ac:spMk id="49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0:16.504" v="502"/>
          <ac:spMkLst>
            <pc:docMk/>
            <pc:sldMk cId="1463706412" sldId="260"/>
            <ac:spMk id="50" creationId="{7B831B6F-405A-4B47-B9BB-5CA88F28584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0:16.504" v="502"/>
          <ac:spMkLst>
            <pc:docMk/>
            <pc:sldMk cId="1463706412" sldId="260"/>
            <ac:spMk id="51" creationId="{15109354-9C5D-4F8C-B0E6-D1043C7BF20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0:16.504" v="502"/>
          <ac:spMkLst>
            <pc:docMk/>
            <pc:sldMk cId="1463706412" sldId="260"/>
            <ac:spMk id="52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0:19.175" v="504"/>
          <ac:spMkLst>
            <pc:docMk/>
            <pc:sldMk cId="1463706412" sldId="260"/>
            <ac:spMk id="54" creationId="{2B97F24A-32CE-4C1C-A50D-3016B394DCFB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40:19.175" v="504"/>
          <ac:spMkLst>
            <pc:docMk/>
            <pc:sldMk cId="1463706412" sldId="260"/>
            <ac:spMk id="55" creationId="{3CE8AF5E-D374-4CF1-90CC-35CF73B81C3E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19:40:19.191" v="505"/>
          <ac:spMkLst>
            <pc:docMk/>
            <pc:sldMk cId="1463706412" sldId="260"/>
            <ac:spMk id="57" creationId="{2C61293E-6EBE-43EF-A52C-9BEBFD7679D4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19:40:19.191" v="505"/>
          <ac:spMkLst>
            <pc:docMk/>
            <pc:sldMk cId="1463706412" sldId="260"/>
            <ac:spMk id="58" creationId="{3FCFB1DE-0B7E-48CC-BA90-B2AB0889F9D6}"/>
          </ac:spMkLst>
        </pc:spChg>
        <pc:picChg chg="mod ord">
          <ac:chgData name="Krystyna Korczakowska-Nosek" userId="S::kk@zsz4.ostroleka.edu.pl::b172fa19-11a2-4a67-8486-1d040cdbd01e" providerId="AD" clId="Web-{AB4BC69F-60E6-2000-B6CA-0A8B3E69B54B}" dt="2021-05-09T19:40:19.191" v="505"/>
          <ac:picMkLst>
            <pc:docMk/>
            <pc:sldMk cId="1463706412" sldId="260"/>
            <ac:picMk id="4" creationId="{2230F115-28EB-480C-A657-EE1666EAE74F}"/>
          </ac:picMkLst>
        </pc:picChg>
        <pc:inkChg chg="add del">
          <ac:chgData name="Krystyna Korczakowska-Nosek" userId="S::kk@zsz4.ostroleka.edu.pl::b172fa19-11a2-4a67-8486-1d040cdbd01e" providerId="AD" clId="Web-{AB4BC69F-60E6-2000-B6CA-0A8B3E69B54B}" dt="2021-05-09T19:40:07.378" v="498"/>
          <ac:inkMkLst>
            <pc:docMk/>
            <pc:sldMk cId="1463706412" sldId="260"/>
            <ac:inkMk id="45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19:40:16.504" v="502"/>
          <ac:inkMkLst>
            <pc:docMk/>
            <pc:sldMk cId="1463706412" sldId="260"/>
            <ac:inkMk id="53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19:40:19.175" v="504"/>
          <ac:inkMkLst>
            <pc:docMk/>
            <pc:sldMk cId="1463706412" sldId="260"/>
            <ac:inkMk id="56" creationId="{070477C5-0410-4E4F-97A1-F84C2465C187}"/>
          </ac:inkMkLst>
        </pc:inkChg>
      </pc:sldChg>
      <pc:sldChg chg="addSp delSp modSp new mod setBg setClrOvrMap">
        <pc:chgData name="Krystyna Korczakowska-Nosek" userId="S::kk@zsz4.ostroleka.edu.pl::b172fa19-11a2-4a67-8486-1d040cdbd01e" providerId="AD" clId="Web-{AB4BC69F-60E6-2000-B6CA-0A8B3E69B54B}" dt="2021-05-09T20:16:00.990" v="1489"/>
        <pc:sldMkLst>
          <pc:docMk/>
          <pc:sldMk cId="104738706" sldId="261"/>
        </pc:sldMkLst>
        <pc:spChg chg="mod ord">
          <ac:chgData name="Krystyna Korczakowska-Nosek" userId="S::kk@zsz4.ostroleka.edu.pl::b172fa19-11a2-4a67-8486-1d040cdbd01e" providerId="AD" clId="Web-{AB4BC69F-60E6-2000-B6CA-0A8B3E69B54B}" dt="2021-05-09T20:16:00.974" v="1488"/>
          <ac:spMkLst>
            <pc:docMk/>
            <pc:sldMk cId="104738706" sldId="261"/>
            <ac:spMk id="2" creationId="{1D3B99D2-BEEB-4B03-BAF1-8FE782A1CB52}"/>
          </ac:spMkLst>
        </pc:spChg>
        <pc:spChg chg="del">
          <ac:chgData name="Krystyna Korczakowska-Nosek" userId="S::kk@zsz4.ostroleka.edu.pl::b172fa19-11a2-4a67-8486-1d040cdbd01e" providerId="AD" clId="Web-{AB4BC69F-60E6-2000-B6CA-0A8B3E69B54B}" dt="2021-05-09T19:56:00.744" v="890"/>
          <ac:spMkLst>
            <pc:docMk/>
            <pc:sldMk cId="104738706" sldId="261"/>
            <ac:spMk id="3" creationId="{B63C2DFB-B690-4D82-AE89-64B8B4A9D5E3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7:24.840" v="911"/>
          <ac:spMkLst>
            <pc:docMk/>
            <pc:sldMk cId="104738706" sldId="261"/>
            <ac:spMk id="6" creationId="{A6D37EE4-EA1B-46EE-A54B-5233C63C969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7:24.840" v="911"/>
          <ac:spMkLst>
            <pc:docMk/>
            <pc:sldMk cId="104738706" sldId="261"/>
            <ac:spMk id="7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6:11.104" v="894"/>
          <ac:spMkLst>
            <pc:docMk/>
            <pc:sldMk cId="104738706" sldId="261"/>
            <ac:spMk id="8" creationId="{003DC3CC-2D2F-4840-B72E-A5883FA91AD8}"/>
          </ac:spMkLst>
        </pc:spChg>
        <pc:spChg chg="add del mod ord">
          <ac:chgData name="Krystyna Korczakowska-Nosek" userId="S::kk@zsz4.ostroleka.edu.pl::b172fa19-11a2-4a67-8486-1d040cdbd01e" providerId="AD" clId="Web-{AB4BC69F-60E6-2000-B6CA-0A8B3E69B54B}" dt="2021-05-09T20:16:00.990" v="1489"/>
          <ac:spMkLst>
            <pc:docMk/>
            <pc:sldMk cId="104738706" sldId="261"/>
            <ac:spMk id="9" creationId="{C2A56362-43B4-4222-9C45-2CBE90B68B72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6:11.104" v="894"/>
          <ac:spMkLst>
            <pc:docMk/>
            <pc:sldMk cId="104738706" sldId="261"/>
            <ac:spMk id="11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6:11.104" v="894"/>
          <ac:spMkLst>
            <pc:docMk/>
            <pc:sldMk cId="104738706" sldId="261"/>
            <ac:spMk id="13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9:11.657" v="943"/>
          <ac:spMkLst>
            <pc:docMk/>
            <pc:sldMk cId="104738706" sldId="261"/>
            <ac:spMk id="14" creationId="{7B831B6F-405A-4B47-B9BB-5CA88F28584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9:11.657" v="943"/>
          <ac:spMkLst>
            <pc:docMk/>
            <pc:sldMk cId="104738706" sldId="261"/>
            <ac:spMk id="16" creationId="{15109354-9C5D-4F8C-B0E6-D1043C7BF20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9:11.657" v="943"/>
          <ac:spMkLst>
            <pc:docMk/>
            <pc:sldMk cId="104738706" sldId="261"/>
            <ac:spMk id="18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8:48.766" v="940"/>
          <ac:spMkLst>
            <pc:docMk/>
            <pc:sldMk cId="104738706" sldId="261"/>
            <ac:spMk id="22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8:48.766" v="940"/>
          <ac:spMkLst>
            <pc:docMk/>
            <pc:sldMk cId="104738706" sldId="261"/>
            <ac:spMk id="23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9:11.641" v="942"/>
          <ac:spMkLst>
            <pc:docMk/>
            <pc:sldMk cId="104738706" sldId="261"/>
            <ac:spMk id="24" creationId="{2B97F24A-32CE-4C1C-A50D-3016B394DCFB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8:45.985" v="938"/>
          <ac:spMkLst>
            <pc:docMk/>
            <pc:sldMk cId="104738706" sldId="261"/>
            <ac:spMk id="25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9:11.641" v="942"/>
          <ac:spMkLst>
            <pc:docMk/>
            <pc:sldMk cId="104738706" sldId="261"/>
            <ac:spMk id="26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8:45.985" v="938"/>
          <ac:spMkLst>
            <pc:docMk/>
            <pc:sldMk cId="104738706" sldId="261"/>
            <ac:spMk id="27" creationId="{665DBBEF-238B-476B-96AB-8AAC3224ECE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8:45.985" v="938"/>
          <ac:spMkLst>
            <pc:docMk/>
            <pc:sldMk cId="104738706" sldId="261"/>
            <ac:spMk id="29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04:18.710" v="1107"/>
          <ac:spMkLst>
            <pc:docMk/>
            <pc:sldMk cId="104738706" sldId="261"/>
            <ac:spMk id="30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04:18.710" v="1107"/>
          <ac:spMkLst>
            <pc:docMk/>
            <pc:sldMk cId="104738706" sldId="261"/>
            <ac:spMk id="31" creationId="{8D5AAC53-3624-41C3-A6B5-1DA97F2901B1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04:18.710" v="1107"/>
          <ac:spMkLst>
            <pc:docMk/>
            <pc:sldMk cId="104738706" sldId="261"/>
            <ac:spMk id="32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08:20.153" v="1284"/>
          <ac:spMkLst>
            <pc:docMk/>
            <pc:sldMk cId="104738706" sldId="261"/>
            <ac:spMk id="34" creationId="{45D37F4E-DDB4-456B-97E0-9937730A039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08:20.153" v="1284"/>
          <ac:spMkLst>
            <pc:docMk/>
            <pc:sldMk cId="104738706" sldId="261"/>
            <ac:spMk id="35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04:18.695" v="1106"/>
          <ac:spMkLst>
            <pc:docMk/>
            <pc:sldMk cId="104738706" sldId="261"/>
            <ac:spMk id="37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08:09.762" v="1281"/>
          <ac:spMkLst>
            <pc:docMk/>
            <pc:sldMk cId="104738706" sldId="261"/>
            <ac:spMk id="38" creationId="{A6D37EE4-EA1B-46EE-A54B-5233C63C969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04:18.695" v="1106"/>
          <ac:spMkLst>
            <pc:docMk/>
            <pc:sldMk cId="104738706" sldId="261"/>
            <ac:spMk id="39" creationId="{8D5AAC53-3624-41C3-A6B5-1DA97F2901B1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08:04.637" v="1279"/>
          <ac:spMkLst>
            <pc:docMk/>
            <pc:sldMk cId="104738706" sldId="261"/>
            <ac:spMk id="40" creationId="{743AA782-23D1-4521-8CAD-47662984AA0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04:18.695" v="1106"/>
          <ac:spMkLst>
            <pc:docMk/>
            <pc:sldMk cId="104738706" sldId="261"/>
            <ac:spMk id="41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08:04.637" v="1279"/>
          <ac:spMkLst>
            <pc:docMk/>
            <pc:sldMk cId="104738706" sldId="261"/>
            <ac:spMk id="42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08:09.762" v="1281"/>
          <ac:spMkLst>
            <pc:docMk/>
            <pc:sldMk cId="104738706" sldId="261"/>
            <ac:spMk id="43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08:20.137" v="1283"/>
          <ac:spMkLst>
            <pc:docMk/>
            <pc:sldMk cId="104738706" sldId="261"/>
            <ac:spMk id="45" creationId="{7B831B6F-405A-4B47-B9BB-5CA88F28584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08:20.137" v="1283"/>
          <ac:spMkLst>
            <pc:docMk/>
            <pc:sldMk cId="104738706" sldId="261"/>
            <ac:spMk id="47" creationId="{15109354-9C5D-4F8C-B0E6-D1043C7BF20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08:20.137" v="1283"/>
          <ac:spMkLst>
            <pc:docMk/>
            <pc:sldMk cId="104738706" sldId="261"/>
            <ac:spMk id="48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3:32.971" v="1451"/>
          <ac:spMkLst>
            <pc:docMk/>
            <pc:sldMk cId="104738706" sldId="261"/>
            <ac:spMk id="49" creationId="{A6D37EE4-EA1B-46EE-A54B-5233C63C969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3:32.971" v="1451"/>
          <ac:spMkLst>
            <pc:docMk/>
            <pc:sldMk cId="104738706" sldId="261"/>
            <ac:spMk id="50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2:34.533" v="1436"/>
          <ac:spMkLst>
            <pc:docMk/>
            <pc:sldMk cId="104738706" sldId="261"/>
            <ac:spMk id="52" creationId="{E921BFFB-D3FA-4EE2-9E87-F2E4CEDA9840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2:34.533" v="1436"/>
          <ac:spMkLst>
            <pc:docMk/>
            <pc:sldMk cId="104738706" sldId="261"/>
            <ac:spMk id="53" creationId="{F7F80AEB-67E2-48CB-B8AF-AD0F7787AC5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2:34.533" v="1436"/>
          <ac:spMkLst>
            <pc:docMk/>
            <pc:sldMk cId="104738706" sldId="261"/>
            <ac:spMk id="54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2:30.564" v="1434"/>
          <ac:spMkLst>
            <pc:docMk/>
            <pc:sldMk cId="104738706" sldId="261"/>
            <ac:spMk id="55" creationId="{7B831B6F-405A-4B47-B9BB-5CA88F28584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2:43.877" v="1438"/>
          <ac:spMkLst>
            <pc:docMk/>
            <pc:sldMk cId="104738706" sldId="261"/>
            <ac:spMk id="56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2:30.564" v="1434"/>
          <ac:spMkLst>
            <pc:docMk/>
            <pc:sldMk cId="104738706" sldId="261"/>
            <ac:spMk id="57" creationId="{15109354-9C5D-4F8C-B0E6-D1043C7BF20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2:43.877" v="1438"/>
          <ac:spMkLst>
            <pc:docMk/>
            <pc:sldMk cId="104738706" sldId="261"/>
            <ac:spMk id="58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2:30.564" v="1434"/>
          <ac:spMkLst>
            <pc:docMk/>
            <pc:sldMk cId="104738706" sldId="261"/>
            <ac:spMk id="59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2:43.877" v="1438"/>
          <ac:spMkLst>
            <pc:docMk/>
            <pc:sldMk cId="104738706" sldId="261"/>
            <ac:spMk id="60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2:57.158" v="1440"/>
          <ac:spMkLst>
            <pc:docMk/>
            <pc:sldMk cId="104738706" sldId="261"/>
            <ac:spMk id="62" creationId="{A6D37EE4-EA1B-46EE-A54B-5233C63C969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2:57.158" v="1440"/>
          <ac:spMkLst>
            <pc:docMk/>
            <pc:sldMk cId="104738706" sldId="261"/>
            <ac:spMk id="63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3:10.596" v="1442"/>
          <ac:spMkLst>
            <pc:docMk/>
            <pc:sldMk cId="104738706" sldId="261"/>
            <ac:spMk id="64" creationId="{A8908DB7-C3A6-4FCB-9820-CEE02B398C4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3:10.596" v="1442"/>
          <ac:spMkLst>
            <pc:docMk/>
            <pc:sldMk cId="104738706" sldId="261"/>
            <ac:spMk id="66" creationId="{535742DD-1B16-4E9D-B715-0D74B4574A6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3:13.315" v="1444"/>
          <ac:spMkLst>
            <pc:docMk/>
            <pc:sldMk cId="104738706" sldId="261"/>
            <ac:spMk id="67" creationId="{A8908DB7-C3A6-4FCB-9820-CEE02B398C4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3:13.315" v="1444"/>
          <ac:spMkLst>
            <pc:docMk/>
            <pc:sldMk cId="104738706" sldId="261"/>
            <ac:spMk id="68" creationId="{D010E05E-9237-4321-84BB-69C0F22568E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3:16.174" v="1446"/>
          <ac:spMkLst>
            <pc:docMk/>
            <pc:sldMk cId="104738706" sldId="261"/>
            <ac:spMk id="70" creationId="{AE6A207B-97BE-4DE3-B7BA-6EB713664F7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3:16.174" v="1446"/>
          <ac:spMkLst>
            <pc:docMk/>
            <pc:sldMk cId="104738706" sldId="261"/>
            <ac:spMk id="71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3:18.877" v="1448"/>
          <ac:spMkLst>
            <pc:docMk/>
            <pc:sldMk cId="104738706" sldId="261"/>
            <ac:spMk id="73" creationId="{A8908DB7-C3A6-4FCB-9820-CEE02B398C4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3:18.877" v="1448"/>
          <ac:spMkLst>
            <pc:docMk/>
            <pc:sldMk cId="104738706" sldId="261"/>
            <ac:spMk id="75" creationId="{535742DD-1B16-4E9D-B715-0D74B4574A6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3:32.956" v="1450"/>
          <ac:spMkLst>
            <pc:docMk/>
            <pc:sldMk cId="104738706" sldId="261"/>
            <ac:spMk id="76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3:32.956" v="1450"/>
          <ac:spMkLst>
            <pc:docMk/>
            <pc:sldMk cId="104738706" sldId="261"/>
            <ac:spMk id="77" creationId="{8D5AAC53-3624-41C3-A6B5-1DA97F2901B1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3:32.956" v="1450"/>
          <ac:spMkLst>
            <pc:docMk/>
            <pc:sldMk cId="104738706" sldId="261"/>
            <ac:spMk id="78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4:22.926" v="1466"/>
          <ac:spMkLst>
            <pc:docMk/>
            <pc:sldMk cId="104738706" sldId="261"/>
            <ac:spMk id="79" creationId="{F95DC6D5-A7B0-4D09-A7A5-62869A0D2C51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4:22.926" v="1466"/>
          <ac:spMkLst>
            <pc:docMk/>
            <pc:sldMk cId="104738706" sldId="261"/>
            <ac:spMk id="80" creationId="{E72C4BCF-DD12-4745-97A9-F340887E1FDD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3:58.675" v="1455"/>
          <ac:spMkLst>
            <pc:docMk/>
            <pc:sldMk cId="104738706" sldId="261"/>
            <ac:spMk id="85" creationId="{2B97F24A-32CE-4C1C-A50D-3016B394DCFB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4:09.347" v="1461"/>
          <ac:spMkLst>
            <pc:docMk/>
            <pc:sldMk cId="104738706" sldId="261"/>
            <ac:spMk id="86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3:58.675" v="1455"/>
          <ac:spMkLst>
            <pc:docMk/>
            <pc:sldMk cId="104738706" sldId="261"/>
            <ac:spMk id="87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4:09.347" v="1461"/>
          <ac:spMkLst>
            <pc:docMk/>
            <pc:sldMk cId="104738706" sldId="261"/>
            <ac:spMk id="88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4:12.019" v="1463"/>
          <ac:spMkLst>
            <pc:docMk/>
            <pc:sldMk cId="104738706" sldId="261"/>
            <ac:spMk id="90" creationId="{A6D37EE4-EA1B-46EE-A54B-5233C63C969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4:12.019" v="1463"/>
          <ac:spMkLst>
            <pc:docMk/>
            <pc:sldMk cId="104738706" sldId="261"/>
            <ac:spMk id="91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4:22.910" v="1465"/>
          <ac:spMkLst>
            <pc:docMk/>
            <pc:sldMk cId="104738706" sldId="261"/>
            <ac:spMk id="92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4:22.910" v="1465"/>
          <ac:spMkLst>
            <pc:docMk/>
            <pc:sldMk cId="104738706" sldId="261"/>
            <ac:spMk id="93" creationId="{8D5AAC53-3624-41C3-A6B5-1DA97F2901B1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4:22.910" v="1465"/>
          <ac:spMkLst>
            <pc:docMk/>
            <pc:sldMk cId="104738706" sldId="261"/>
            <ac:spMk id="94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6:00.990" v="1489"/>
          <ac:spMkLst>
            <pc:docMk/>
            <pc:sldMk cId="104738706" sldId="261"/>
            <ac:spMk id="95" creationId="{B1595A09-E336-4D1B-9B3A-06A2287A54E2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6:00.990" v="1489"/>
          <ac:spMkLst>
            <pc:docMk/>
            <pc:sldMk cId="104738706" sldId="261"/>
            <ac:spMk id="96" creationId="{3540989C-C7B8-473B-BF87-6F2DA6A9000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13.817" v="1474"/>
          <ac:spMkLst>
            <pc:docMk/>
            <pc:sldMk cId="104738706" sldId="261"/>
            <ac:spMk id="98" creationId="{45D37F4E-DDB4-456B-97E0-9937730A039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13.817" v="1474"/>
          <ac:spMkLst>
            <pc:docMk/>
            <pc:sldMk cId="104738706" sldId="261"/>
            <ac:spMk id="99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17.317" v="1476"/>
          <ac:spMkLst>
            <pc:docMk/>
            <pc:sldMk cId="104738706" sldId="261"/>
            <ac:spMk id="100" creationId="{C54B211C-C0F6-4AE8-8121-30879CBB48B2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10.301" v="1472"/>
          <ac:spMkLst>
            <pc:docMk/>
            <pc:sldMk cId="104738706" sldId="261"/>
            <ac:spMk id="101" creationId="{C54B211C-C0F6-4AE8-8121-30879CBB48B2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17.317" v="1476"/>
          <ac:spMkLst>
            <pc:docMk/>
            <pc:sldMk cId="104738706" sldId="261"/>
            <ac:spMk id="104" creationId="{535742DD-1B16-4E9D-B715-0D74B4574A6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10.301" v="1472"/>
          <ac:spMkLst>
            <pc:docMk/>
            <pc:sldMk cId="104738706" sldId="261"/>
            <ac:spMk id="105" creationId="{535742DD-1B16-4E9D-B715-0D74B4574A68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24.833" v="1478"/>
          <ac:spMkLst>
            <pc:docMk/>
            <pc:sldMk cId="104738706" sldId="261"/>
            <ac:spMk id="106" creationId="{45D37F4E-DDB4-456B-97E0-9937730A039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24.833" v="1478"/>
          <ac:spMkLst>
            <pc:docMk/>
            <pc:sldMk cId="104738706" sldId="261"/>
            <ac:spMk id="107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29.114" v="1480"/>
          <ac:spMkLst>
            <pc:docMk/>
            <pc:sldMk cId="104738706" sldId="261"/>
            <ac:spMk id="108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29.114" v="1480"/>
          <ac:spMkLst>
            <pc:docMk/>
            <pc:sldMk cId="104738706" sldId="261"/>
            <ac:spMk id="109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29.114" v="1480"/>
          <ac:spMkLst>
            <pc:docMk/>
            <pc:sldMk cId="104738706" sldId="261"/>
            <ac:spMk id="110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32.661" v="1482"/>
          <ac:spMkLst>
            <pc:docMk/>
            <pc:sldMk cId="104738706" sldId="261"/>
            <ac:spMk id="111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32.661" v="1482"/>
          <ac:spMkLst>
            <pc:docMk/>
            <pc:sldMk cId="104738706" sldId="261"/>
            <ac:spMk id="112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44.568" v="1484"/>
          <ac:spMkLst>
            <pc:docMk/>
            <pc:sldMk cId="104738706" sldId="261"/>
            <ac:spMk id="113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44.568" v="1484"/>
          <ac:spMkLst>
            <pc:docMk/>
            <pc:sldMk cId="104738706" sldId="261"/>
            <ac:spMk id="114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52.318" v="1486"/>
          <ac:spMkLst>
            <pc:docMk/>
            <pc:sldMk cId="104738706" sldId="261"/>
            <ac:spMk id="115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52.318" v="1486"/>
          <ac:spMkLst>
            <pc:docMk/>
            <pc:sldMk cId="104738706" sldId="261"/>
            <ac:spMk id="116" creationId="{8D5AAC53-3624-41C3-A6B5-1DA97F2901B1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5:52.318" v="1486"/>
          <ac:spMkLst>
            <pc:docMk/>
            <pc:sldMk cId="104738706" sldId="261"/>
            <ac:spMk id="117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6:00.974" v="1488"/>
          <ac:spMkLst>
            <pc:docMk/>
            <pc:sldMk cId="104738706" sldId="261"/>
            <ac:spMk id="118" creationId="{E921BFFB-D3FA-4EE2-9E87-F2E4CEDA9840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6:00.974" v="1488"/>
          <ac:spMkLst>
            <pc:docMk/>
            <pc:sldMk cId="104738706" sldId="261"/>
            <ac:spMk id="119" creationId="{F7F80AEB-67E2-48CB-B8AF-AD0F7787AC5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16:00.974" v="1488"/>
          <ac:spMkLst>
            <pc:docMk/>
            <pc:sldMk cId="104738706" sldId="261"/>
            <ac:spMk id="120" creationId="{3FCFB1DE-0B7E-48CC-BA90-B2AB0889F9D6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20:16:00.990" v="1489"/>
          <ac:spMkLst>
            <pc:docMk/>
            <pc:sldMk cId="104738706" sldId="261"/>
            <ac:spMk id="121" creationId="{B1595A09-E336-4D1B-9B3A-06A2287A54E2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20:16:00.990" v="1489"/>
          <ac:spMkLst>
            <pc:docMk/>
            <pc:sldMk cId="104738706" sldId="261"/>
            <ac:spMk id="122" creationId="{3540989C-C7B8-473B-BF87-6F2DA6A90006}"/>
          </ac:spMkLst>
        </pc:spChg>
        <pc:graphicFrameChg chg="add del">
          <ac:chgData name="Krystyna Korczakowska-Nosek" userId="S::kk@zsz4.ostroleka.edu.pl::b172fa19-11a2-4a67-8486-1d040cdbd01e" providerId="AD" clId="Web-{AB4BC69F-60E6-2000-B6CA-0A8B3E69B54B}" dt="2021-05-09T20:13:55.644" v="1453"/>
          <ac:graphicFrameMkLst>
            <pc:docMk/>
            <pc:sldMk cId="104738706" sldId="261"/>
            <ac:graphicFrameMk id="82" creationId="{650EB724-1816-481F-90DB-47C71987FB05}"/>
          </ac:graphicFrameMkLst>
        </pc:graphicFrameChg>
        <pc:graphicFrameChg chg="add del">
          <ac:chgData name="Krystyna Korczakowska-Nosek" userId="S::kk@zsz4.ostroleka.edu.pl::b172fa19-11a2-4a67-8486-1d040cdbd01e" providerId="AD" clId="Web-{AB4BC69F-60E6-2000-B6CA-0A8B3E69B54B}" dt="2021-05-09T20:14:02.222" v="1457"/>
          <ac:graphicFrameMkLst>
            <pc:docMk/>
            <pc:sldMk cId="104738706" sldId="261"/>
            <ac:graphicFrameMk id="83" creationId="{650EB724-1816-481F-90DB-47C71987FB05}"/>
          </ac:graphicFrameMkLst>
        </pc:graphicFrameChg>
        <pc:graphicFrameChg chg="add del">
          <ac:chgData name="Krystyna Korczakowska-Nosek" userId="S::kk@zsz4.ostroleka.edu.pl::b172fa19-11a2-4a67-8486-1d040cdbd01e" providerId="AD" clId="Web-{AB4BC69F-60E6-2000-B6CA-0A8B3E69B54B}" dt="2021-05-09T20:14:06.144" v="1459"/>
          <ac:graphicFrameMkLst>
            <pc:docMk/>
            <pc:sldMk cId="104738706" sldId="261"/>
            <ac:graphicFrameMk id="84" creationId="{13B1B041-0007-4E8E-A429-FC2CA14CF45D}"/>
          </ac:graphicFrameMkLst>
        </pc:graphicFrameChg>
        <pc:picChg chg="add mod ord">
          <ac:chgData name="Krystyna Korczakowska-Nosek" userId="S::kk@zsz4.ostroleka.edu.pl::b172fa19-11a2-4a67-8486-1d040cdbd01e" providerId="AD" clId="Web-{AB4BC69F-60E6-2000-B6CA-0A8B3E69B54B}" dt="2021-05-09T20:16:00.990" v="1489"/>
          <ac:picMkLst>
            <pc:docMk/>
            <pc:sldMk cId="104738706" sldId="261"/>
            <ac:picMk id="4" creationId="{5A0101DE-0B18-438E-A60D-916A1DC512E7}"/>
          </ac:picMkLst>
        </pc:picChg>
        <pc:inkChg chg="add del">
          <ac:chgData name="Krystyna Korczakowska-Nosek" userId="S::kk@zsz4.ostroleka.edu.pl::b172fa19-11a2-4a67-8486-1d040cdbd01e" providerId="AD" clId="Web-{AB4BC69F-60E6-2000-B6CA-0A8B3E69B54B}" dt="2021-05-09T19:59:11.657" v="943"/>
          <ac:inkMkLst>
            <pc:docMk/>
            <pc:sldMk cId="104738706" sldId="261"/>
            <ac:inkMk id="20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19:59:11.641" v="942"/>
          <ac:inkMkLst>
            <pc:docMk/>
            <pc:sldMk cId="104738706" sldId="261"/>
            <ac:inkMk id="28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20:08:04.637" v="1279"/>
          <ac:inkMkLst>
            <pc:docMk/>
            <pc:sldMk cId="104738706" sldId="261"/>
            <ac:inkMk id="44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20:08:20.137" v="1283"/>
          <ac:inkMkLst>
            <pc:docMk/>
            <pc:sldMk cId="104738706" sldId="261"/>
            <ac:inkMk id="46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20:12:30.564" v="1434"/>
          <ac:inkMkLst>
            <pc:docMk/>
            <pc:sldMk cId="104738706" sldId="261"/>
            <ac:inkMk id="61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20:13:10.596" v="1442"/>
          <ac:inkMkLst>
            <pc:docMk/>
            <pc:sldMk cId="104738706" sldId="261"/>
            <ac:inkMk id="65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20:13:13.315" v="1444"/>
          <ac:inkMkLst>
            <pc:docMk/>
            <pc:sldMk cId="104738706" sldId="261"/>
            <ac:inkMk id="69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20:13:16.174" v="1446"/>
          <ac:inkMkLst>
            <pc:docMk/>
            <pc:sldMk cId="104738706" sldId="261"/>
            <ac:inkMk id="72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20:13:18.877" v="1448"/>
          <ac:inkMkLst>
            <pc:docMk/>
            <pc:sldMk cId="104738706" sldId="261"/>
            <ac:inkMk id="74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20:13:58.675" v="1455"/>
          <ac:inkMkLst>
            <pc:docMk/>
            <pc:sldMk cId="104738706" sldId="261"/>
            <ac:inkMk id="89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20:15:17.317" v="1476"/>
          <ac:inkMkLst>
            <pc:docMk/>
            <pc:sldMk cId="104738706" sldId="261"/>
            <ac:inkMk id="102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AB4BC69F-60E6-2000-B6CA-0A8B3E69B54B}" dt="2021-05-09T20:15:10.301" v="1472"/>
          <ac:inkMkLst>
            <pc:docMk/>
            <pc:sldMk cId="104738706" sldId="261"/>
            <ac:inkMk id="103" creationId="{070477C5-0410-4E4F-97A1-F84C2465C187}"/>
          </ac:inkMkLst>
        </pc:inkChg>
      </pc:sldChg>
      <pc:sldChg chg="del">
        <pc:chgData name="Krystyna Korczakowska-Nosek" userId="S::kk@zsz4.ostroleka.edu.pl::b172fa19-11a2-4a67-8486-1d040cdbd01e" providerId="AD" clId="Web-{AB4BC69F-60E6-2000-B6CA-0A8B3E69B54B}" dt="2021-05-09T19:49:55.734" v="767"/>
        <pc:sldMkLst>
          <pc:docMk/>
          <pc:sldMk cId="3457662801" sldId="261"/>
        </pc:sldMkLst>
      </pc:sldChg>
      <pc:sldChg chg="addSp delSp modSp new del mod setBg">
        <pc:chgData name="Krystyna Korczakowska-Nosek" userId="S::kk@zsz4.ostroleka.edu.pl::b172fa19-11a2-4a67-8486-1d040cdbd01e" providerId="AD" clId="Web-{AB4BC69F-60E6-2000-B6CA-0A8B3E69B54B}" dt="2021-05-09T19:55:33.963" v="888"/>
        <pc:sldMkLst>
          <pc:docMk/>
          <pc:sldMk cId="3971607157" sldId="261"/>
        </pc:sldMkLst>
        <pc:spChg chg="del">
          <ac:chgData name="Krystyna Korczakowska-Nosek" userId="S::kk@zsz4.ostroleka.edu.pl::b172fa19-11a2-4a67-8486-1d040cdbd01e" providerId="AD" clId="Web-{AB4BC69F-60E6-2000-B6CA-0A8B3E69B54B}" dt="2021-05-09T19:51:23.564" v="772"/>
          <ac:spMkLst>
            <pc:docMk/>
            <pc:sldMk cId="3971607157" sldId="261"/>
            <ac:spMk id="2" creationId="{22A421AE-63DF-4640-9B8D-C9CE9909B6C2}"/>
          </ac:spMkLst>
        </pc:spChg>
        <pc:spChg chg="del">
          <ac:chgData name="Krystyna Korczakowska-Nosek" userId="S::kk@zsz4.ostroleka.edu.pl::b172fa19-11a2-4a67-8486-1d040cdbd01e" providerId="AD" clId="Web-{AB4BC69F-60E6-2000-B6CA-0A8B3E69B54B}" dt="2021-05-09T19:51:17.111" v="769"/>
          <ac:spMkLst>
            <pc:docMk/>
            <pc:sldMk cId="3971607157" sldId="261"/>
            <ac:spMk id="3" creationId="{2B10CB58-38E7-4135-8EC0-3A4A0BB11A6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2:05.330" v="778"/>
          <ac:spMkLst>
            <pc:docMk/>
            <pc:sldMk cId="3971607157" sldId="261"/>
            <ac:spMk id="9" creationId="{2D2B266D-3625-4584-A5C3-7D3F672CFF30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2:05.330" v="777"/>
          <ac:spMkLst>
            <pc:docMk/>
            <pc:sldMk cId="3971607157" sldId="261"/>
            <ac:spMk id="11" creationId="{665DBBEF-238B-476B-96AB-8AAC3224ECE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2:05.330" v="777"/>
          <ac:spMkLst>
            <pc:docMk/>
            <pc:sldMk cId="3971607157" sldId="261"/>
            <ac:spMk id="12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1:56.330" v="775"/>
          <ac:spMkLst>
            <pc:docMk/>
            <pc:sldMk cId="3971607157" sldId="261"/>
            <ac:spMk id="13" creationId="{B1ABC5BE-6FC0-4A5E-AEAF-A2B381645E37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2:05.330" v="777"/>
          <ac:spMkLst>
            <pc:docMk/>
            <pc:sldMk cId="3971607157" sldId="261"/>
            <ac:spMk id="14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2:50.222" v="782"/>
          <ac:spMkLst>
            <pc:docMk/>
            <pc:sldMk cId="3971607157" sldId="261"/>
            <ac:spMk id="15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1:56.330" v="775"/>
          <ac:spMkLst>
            <pc:docMk/>
            <pc:sldMk cId="3971607157" sldId="261"/>
            <ac:spMk id="16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2:50.222" v="782"/>
          <ac:spMkLst>
            <pc:docMk/>
            <pc:sldMk cId="3971607157" sldId="261"/>
            <ac:spMk id="17" creationId="{168AB93A-48BC-4C25-A3AD-C17B5A682A9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1:56.330" v="775"/>
          <ac:spMkLst>
            <pc:docMk/>
            <pc:sldMk cId="3971607157" sldId="261"/>
            <ac:spMk id="18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2:50.222" v="782"/>
          <ac:spMkLst>
            <pc:docMk/>
            <pc:sldMk cId="3971607157" sldId="261"/>
            <ac:spMk id="19" creationId="{3FCFB1DE-0B7E-48CC-BA90-B2AB0889F9D6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19:52:50.222" v="782"/>
          <ac:spMkLst>
            <pc:docMk/>
            <pc:sldMk cId="3971607157" sldId="261"/>
            <ac:spMk id="21" creationId="{7B831B6F-405A-4B47-B9BB-5CA88F285844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19:52:50.222" v="782"/>
          <ac:spMkLst>
            <pc:docMk/>
            <pc:sldMk cId="3971607157" sldId="261"/>
            <ac:spMk id="22" creationId="{15109354-9C5D-4F8C-B0E6-D1043C7BF20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2:50.206" v="781"/>
          <ac:spMkLst>
            <pc:docMk/>
            <pc:sldMk cId="3971607157" sldId="261"/>
            <ac:spMk id="23" creationId="{5BAAE8D4-87C1-426A-9BF3-7F197165E7D3}"/>
          </ac:spMkLst>
        </pc:spChg>
        <pc:spChg chg="add mod">
          <ac:chgData name="Krystyna Korczakowska-Nosek" userId="S::kk@zsz4.ostroleka.edu.pl::b172fa19-11a2-4a67-8486-1d040cdbd01e" providerId="AD" clId="Web-{AB4BC69F-60E6-2000-B6CA-0A8B3E69B54B}" dt="2021-05-09T19:55:31.416" v="887" actId="20577"/>
          <ac:spMkLst>
            <pc:docMk/>
            <pc:sldMk cId="3971607157" sldId="261"/>
            <ac:spMk id="24" creationId="{4360BE29-CA5E-4022-B19C-7EB1D83A2067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2:50.206" v="781"/>
          <ac:spMkLst>
            <pc:docMk/>
            <pc:sldMk cId="3971607157" sldId="261"/>
            <ac:spMk id="26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19:52:50.206" v="781"/>
          <ac:spMkLst>
            <pc:docMk/>
            <pc:sldMk cId="3971607157" sldId="261"/>
            <ac:spMk id="28" creationId="{3FCFB1DE-0B7E-48CC-BA90-B2AB0889F9D6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19:52:50.222" v="782"/>
          <ac:spMkLst>
            <pc:docMk/>
            <pc:sldMk cId="3971607157" sldId="261"/>
            <ac:spMk id="30" creationId="{3CE8AF5E-D374-4CF1-90CC-35CF73B81C3E}"/>
          </ac:spMkLst>
        </pc:spChg>
        <pc:picChg chg="add mod ord">
          <ac:chgData name="Krystyna Korczakowska-Nosek" userId="S::kk@zsz4.ostroleka.edu.pl::b172fa19-11a2-4a67-8486-1d040cdbd01e" providerId="AD" clId="Web-{AB4BC69F-60E6-2000-B6CA-0A8B3E69B54B}" dt="2021-05-09T19:52:50.222" v="782"/>
          <ac:picMkLst>
            <pc:docMk/>
            <pc:sldMk cId="3971607157" sldId="261"/>
            <ac:picMk id="4" creationId="{0054F918-4EED-45EF-83DB-E93E6D4A00A7}"/>
          </ac:picMkLst>
        </pc:picChg>
        <pc:inkChg chg="add">
          <ac:chgData name="Krystyna Korczakowska-Nosek" userId="S::kk@zsz4.ostroleka.edu.pl::b172fa19-11a2-4a67-8486-1d040cdbd01e" providerId="AD" clId="Web-{AB4BC69F-60E6-2000-B6CA-0A8B3E69B54B}" dt="2021-05-09T19:52:50.222" v="782"/>
          <ac:inkMkLst>
            <pc:docMk/>
            <pc:sldMk cId="3971607157" sldId="261"/>
            <ac:inkMk id="32" creationId="{070477C5-0410-4E4F-97A1-F84C2465C187}"/>
          </ac:inkMkLst>
        </pc:inkChg>
      </pc:sldChg>
      <pc:sldChg chg="addSp delSp modSp new mod setBg setClrOvrMap">
        <pc:chgData name="Krystyna Korczakowska-Nosek" userId="S::kk@zsz4.ostroleka.edu.pl::b172fa19-11a2-4a67-8486-1d040cdbd01e" providerId="AD" clId="Web-{AB4BC69F-60E6-2000-B6CA-0A8B3E69B54B}" dt="2021-05-09T20:22:37.248" v="1528"/>
        <pc:sldMkLst>
          <pc:docMk/>
          <pc:sldMk cId="1086221823" sldId="262"/>
        </pc:sldMkLst>
        <pc:spChg chg="add del mod">
          <ac:chgData name="Krystyna Korczakowska-Nosek" userId="S::kk@zsz4.ostroleka.edu.pl::b172fa19-11a2-4a67-8486-1d040cdbd01e" providerId="AD" clId="Web-{AB4BC69F-60E6-2000-B6CA-0A8B3E69B54B}" dt="2021-05-09T20:22:37.248" v="1528"/>
          <ac:spMkLst>
            <pc:docMk/>
            <pc:sldMk cId="1086221823" sldId="262"/>
            <ac:spMk id="2" creationId="{1787F064-413B-4D81-9600-C504AC44B28F}"/>
          </ac:spMkLst>
        </pc:spChg>
        <pc:spChg chg="del">
          <ac:chgData name="Krystyna Korczakowska-Nosek" userId="S::kk@zsz4.ostroleka.edu.pl::b172fa19-11a2-4a67-8486-1d040cdbd01e" providerId="AD" clId="Web-{AB4BC69F-60E6-2000-B6CA-0A8B3E69B54B}" dt="2021-05-09T20:20:57.793" v="1495"/>
          <ac:spMkLst>
            <pc:docMk/>
            <pc:sldMk cId="1086221823" sldId="262"/>
            <ac:spMk id="3" creationId="{6703DF1A-9CCD-4C95-918D-3FBD8D6FDDF3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22:37.248" v="1528"/>
          <ac:spMkLst>
            <pc:docMk/>
            <pc:sldMk cId="1086221823" sldId="262"/>
            <ac:spMk id="6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22:37.248" v="1528"/>
          <ac:spMkLst>
            <pc:docMk/>
            <pc:sldMk cId="1086221823" sldId="262"/>
            <ac:spMk id="7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21:19.106" v="1499"/>
          <ac:spMkLst>
            <pc:docMk/>
            <pc:sldMk cId="1086221823" sldId="262"/>
            <ac:spMk id="8" creationId="{508FCE08-7B10-4537-ACA0-8E56B3A8F914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21:15.090" v="1497"/>
          <ac:spMkLst>
            <pc:docMk/>
            <pc:sldMk cId="1086221823" sldId="262"/>
            <ac:spMk id="9" creationId="{2D2B266D-3625-4584-A5C3-7D3F672CFF30}"/>
          </ac:spMkLst>
        </pc:spChg>
        <pc:spChg chg="add mod">
          <ac:chgData name="Krystyna Korczakowska-Nosek" userId="S::kk@zsz4.ostroleka.edu.pl::b172fa19-11a2-4a67-8486-1d040cdbd01e" providerId="AD" clId="Web-{AB4BC69F-60E6-2000-B6CA-0A8B3E69B54B}" dt="2021-05-09T20:22:37.248" v="1528"/>
          <ac:spMkLst>
            <pc:docMk/>
            <pc:sldMk cId="1086221823" sldId="262"/>
            <ac:spMk id="10" creationId="{9A66751B-E0A3-4500-A0A3-1542018252C3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21:19.106" v="1499"/>
          <ac:spMkLst>
            <pc:docMk/>
            <pc:sldMk cId="1086221823" sldId="262"/>
            <ac:spMk id="11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21:19.106" v="1499"/>
          <ac:spMkLst>
            <pc:docMk/>
            <pc:sldMk cId="1086221823" sldId="262"/>
            <ac:spMk id="13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22:37.248" v="1528"/>
          <ac:spMkLst>
            <pc:docMk/>
            <pc:sldMk cId="1086221823" sldId="262"/>
            <ac:spMk id="15" creationId="{3FCFB1DE-0B7E-48CC-BA90-B2AB0889F9D6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20:22:37.248" v="1528"/>
          <ac:spMkLst>
            <pc:docMk/>
            <pc:sldMk cId="1086221823" sldId="262"/>
            <ac:spMk id="17" creationId="{DA381740-063A-41A4-836D-85D14980EEF0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20:22:37.248" v="1528"/>
          <ac:spMkLst>
            <pc:docMk/>
            <pc:sldMk cId="1086221823" sldId="262"/>
            <ac:spMk id="18" creationId="{657F69E0-C4B0-4BEC-A689-4F8D877F05D4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20:22:37.248" v="1528"/>
          <ac:spMkLst>
            <pc:docMk/>
            <pc:sldMk cId="1086221823" sldId="262"/>
            <ac:spMk id="19" creationId="{8F51725E-A483-43B2-A6F2-C44F502FE033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22:37.232" v="1527"/>
          <ac:spMkLst>
            <pc:docMk/>
            <pc:sldMk cId="1086221823" sldId="262"/>
            <ac:spMk id="20" creationId="{DA381740-063A-41A4-836D-85D14980EEF0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20:22:37.248" v="1528"/>
          <ac:spMkLst>
            <pc:docMk/>
            <pc:sldMk cId="1086221823" sldId="262"/>
            <ac:spMk id="21" creationId="{9F6380B4-6A1C-481E-8408-B4E6C75B9B81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22:37.232" v="1527"/>
          <ac:spMkLst>
            <pc:docMk/>
            <pc:sldMk cId="1086221823" sldId="262"/>
            <ac:spMk id="22" creationId="{AD35AE2F-5E3A-49D9-8DE1-8A333BA4088E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22:37.232" v="1527"/>
          <ac:spMkLst>
            <pc:docMk/>
            <pc:sldMk cId="1086221823" sldId="262"/>
            <ac:spMk id="24" creationId="{79EB4626-023C-436D-9F57-9EB46080909D}"/>
          </ac:spMkLst>
        </pc:spChg>
        <pc:spChg chg="add del">
          <ac:chgData name="Krystyna Korczakowska-Nosek" userId="S::kk@zsz4.ostroleka.edu.pl::b172fa19-11a2-4a67-8486-1d040cdbd01e" providerId="AD" clId="Web-{AB4BC69F-60E6-2000-B6CA-0A8B3E69B54B}" dt="2021-05-09T20:22:37.232" v="1527"/>
          <ac:spMkLst>
            <pc:docMk/>
            <pc:sldMk cId="1086221823" sldId="262"/>
            <ac:spMk id="26" creationId="{04D8AD8F-EF7F-481F-B99A-B8513897050A}"/>
          </ac:spMkLst>
        </pc:spChg>
        <pc:picChg chg="add mod ord">
          <ac:chgData name="Krystyna Korczakowska-Nosek" userId="S::kk@zsz4.ostroleka.edu.pl::b172fa19-11a2-4a67-8486-1d040cdbd01e" providerId="AD" clId="Web-{AB4BC69F-60E6-2000-B6CA-0A8B3E69B54B}" dt="2021-05-09T20:22:37.248" v="1528"/>
          <ac:picMkLst>
            <pc:docMk/>
            <pc:sldMk cId="1086221823" sldId="262"/>
            <ac:picMk id="4" creationId="{33EC397E-111D-4380-82D2-AE11917081F0}"/>
          </ac:picMkLst>
        </pc:picChg>
      </pc:sldChg>
      <pc:sldChg chg="addSp modSp new del mod setBg">
        <pc:chgData name="Krystyna Korczakowska-Nosek" userId="S::kk@zsz4.ostroleka.edu.pl::b172fa19-11a2-4a67-8486-1d040cdbd01e" providerId="AD" clId="Web-{AB4BC69F-60E6-2000-B6CA-0A8B3E69B54B}" dt="2021-05-09T20:17:16.367" v="1493"/>
        <pc:sldMkLst>
          <pc:docMk/>
          <pc:sldMk cId="3469100820" sldId="262"/>
        </pc:sldMkLst>
        <pc:spChg chg="mod">
          <ac:chgData name="Krystyna Korczakowska-Nosek" userId="S::kk@zsz4.ostroleka.edu.pl::b172fa19-11a2-4a67-8486-1d040cdbd01e" providerId="AD" clId="Web-{AB4BC69F-60E6-2000-B6CA-0A8B3E69B54B}" dt="2021-05-09T20:16:46.569" v="1491"/>
          <ac:spMkLst>
            <pc:docMk/>
            <pc:sldMk cId="3469100820" sldId="262"/>
            <ac:spMk id="2" creationId="{BA1EAF60-F8D4-4083-B1B4-0C6376D0FDB6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20:16:46.569" v="1491"/>
          <ac:spMkLst>
            <pc:docMk/>
            <pc:sldMk cId="3469100820" sldId="262"/>
            <ac:spMk id="7" creationId="{DA381740-063A-41A4-836D-85D14980EEF0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20:16:46.569" v="1491"/>
          <ac:spMkLst>
            <pc:docMk/>
            <pc:sldMk cId="3469100820" sldId="262"/>
            <ac:spMk id="9" creationId="{ED8E54F9-849C-4865-8C5E-FD967B81D756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20:16:46.569" v="1491"/>
          <ac:spMkLst>
            <pc:docMk/>
            <pc:sldMk cId="3469100820" sldId="262"/>
            <ac:spMk id="11" creationId="{391AE6B3-1D2D-4C67-A4DB-888635B527AC}"/>
          </ac:spMkLst>
        </pc:spChg>
        <pc:spChg chg="add">
          <ac:chgData name="Krystyna Korczakowska-Nosek" userId="S::kk@zsz4.ostroleka.edu.pl::b172fa19-11a2-4a67-8486-1d040cdbd01e" providerId="AD" clId="Web-{AB4BC69F-60E6-2000-B6CA-0A8B3E69B54B}" dt="2021-05-09T20:16:46.569" v="1491"/>
          <ac:spMkLst>
            <pc:docMk/>
            <pc:sldMk cId="3469100820" sldId="262"/>
            <ac:spMk id="13" creationId="{08FD86A2-82CE-48F4-B78A-8B9CA7BA2CCD}"/>
          </ac:spMkLst>
        </pc:spChg>
        <pc:picChg chg="add mod">
          <ac:chgData name="Krystyna Korczakowska-Nosek" userId="S::kk@zsz4.ostroleka.edu.pl::b172fa19-11a2-4a67-8486-1d040cdbd01e" providerId="AD" clId="Web-{AB4BC69F-60E6-2000-B6CA-0A8B3E69B54B}" dt="2021-05-09T20:17:10.788" v="1492"/>
          <ac:picMkLst>
            <pc:docMk/>
            <pc:sldMk cId="3469100820" sldId="262"/>
            <ac:picMk id="3" creationId="{05997F38-F066-4F2C-AA7D-3AEEA4B34ED4}"/>
          </ac:picMkLst>
        </pc:picChg>
      </pc:sldChg>
      <pc:sldChg chg="new">
        <pc:chgData name="Krystyna Korczakowska-Nosek" userId="S::kk@zsz4.ostroleka.edu.pl::b172fa19-11a2-4a67-8486-1d040cdbd01e" providerId="AD" clId="Web-{AB4BC69F-60E6-2000-B6CA-0A8B3E69B54B}" dt="2021-05-09T20:22:59.498" v="1529"/>
        <pc:sldMkLst>
          <pc:docMk/>
          <pc:sldMk cId="1086175880" sldId="263"/>
        </pc:sldMkLst>
      </pc:sldChg>
    </pc:docChg>
  </pc:docChgLst>
  <pc:docChgLst>
    <pc:chgData clId="Web-{BBDEEA93-B02D-44A7-A6A1-918F3D45137E}"/>
    <pc:docChg chg="modSld">
      <pc:chgData name="" userId="" providerId="" clId="Web-{BBDEEA93-B02D-44A7-A6A1-918F3D45137E}" dt="2021-05-02T13:15:11.746" v="3" actId="20577"/>
      <pc:docMkLst>
        <pc:docMk/>
      </pc:docMkLst>
      <pc:sldChg chg="modSp">
        <pc:chgData name="" userId="" providerId="" clId="Web-{BBDEEA93-B02D-44A7-A6A1-918F3D45137E}" dt="2021-05-02T13:15:11.746" v="3" actId="20577"/>
        <pc:sldMkLst>
          <pc:docMk/>
          <pc:sldMk cId="650317164" sldId="256"/>
        </pc:sldMkLst>
        <pc:spChg chg="mod">
          <ac:chgData name="" userId="" providerId="" clId="Web-{BBDEEA93-B02D-44A7-A6A1-918F3D45137E}" dt="2021-05-02T13:15:11.746" v="3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  <pc:docChgLst>
    <pc:chgData name="Krystyna Korczakowska-Nosek" userId="S::kk@zsz4.ostroleka.edu.pl::b172fa19-11a2-4a67-8486-1d040cdbd01e" providerId="AD" clId="Web-{C04FC69F-802F-2000-D839-AC51CBF371B1}"/>
    <pc:docChg chg="modSld">
      <pc:chgData name="Krystyna Korczakowska-Nosek" userId="S::kk@zsz4.ostroleka.edu.pl::b172fa19-11a2-4a67-8486-1d040cdbd01e" providerId="AD" clId="Web-{C04FC69F-802F-2000-D839-AC51CBF371B1}" dt="2021-05-09T20:27:09.990" v="4"/>
      <pc:docMkLst>
        <pc:docMk/>
      </pc:docMkLst>
      <pc:sldChg chg="addSp delSp modSp mod setClrOvrMap">
        <pc:chgData name="Krystyna Korczakowska-Nosek" userId="S::kk@zsz4.ostroleka.edu.pl::b172fa19-11a2-4a67-8486-1d040cdbd01e" providerId="AD" clId="Web-{C04FC69F-802F-2000-D839-AC51CBF371B1}" dt="2021-05-09T20:27:09.990" v="4"/>
        <pc:sldMkLst>
          <pc:docMk/>
          <pc:sldMk cId="650317164" sldId="256"/>
        </pc:sldMkLst>
        <pc:spChg chg="mod">
          <ac:chgData name="Krystyna Korczakowska-Nosek" userId="S::kk@zsz4.ostroleka.edu.pl::b172fa19-11a2-4a67-8486-1d040cdbd01e" providerId="AD" clId="Web-{C04FC69F-802F-2000-D839-AC51CBF371B1}" dt="2021-05-09T20:27:09.990" v="4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Krystyna Korczakowska-Nosek" userId="S::kk@zsz4.ostroleka.edu.pl::b172fa19-11a2-4a67-8486-1d040cdbd01e" providerId="AD" clId="Web-{C04FC69F-802F-2000-D839-AC51CBF371B1}" dt="2021-05-09T20:27:09.990" v="4"/>
          <ac:spMkLst>
            <pc:docMk/>
            <pc:sldMk cId="650317164" sldId="256"/>
            <ac:spMk id="3" creationId="{00000000-0000-0000-0000-000000000000}"/>
          </ac:spMkLst>
        </pc:spChg>
        <pc:spChg chg="del">
          <ac:chgData name="Krystyna Korczakowska-Nosek" userId="S::kk@zsz4.ostroleka.edu.pl::b172fa19-11a2-4a67-8486-1d040cdbd01e" providerId="AD" clId="Web-{C04FC69F-802F-2000-D839-AC51CBF371B1}" dt="2021-05-09T20:26:51.099" v="0"/>
          <ac:spMkLst>
            <pc:docMk/>
            <pc:sldMk cId="650317164" sldId="256"/>
            <ac:spMk id="55" creationId="{657F69E0-C4B0-4BEC-A689-4F8D877F05D4}"/>
          </ac:spMkLst>
        </pc:spChg>
        <pc:spChg chg="del">
          <ac:chgData name="Krystyna Korczakowska-Nosek" userId="S::kk@zsz4.ostroleka.edu.pl::b172fa19-11a2-4a67-8486-1d040cdbd01e" providerId="AD" clId="Web-{C04FC69F-802F-2000-D839-AC51CBF371B1}" dt="2021-05-09T20:26:51.099" v="0"/>
          <ac:spMkLst>
            <pc:docMk/>
            <pc:sldMk cId="650317164" sldId="256"/>
            <ac:spMk id="57" creationId="{9F6380B4-6A1C-481E-8408-B4E6C75B9B81}"/>
          </ac:spMkLst>
        </pc:spChg>
        <pc:spChg chg="add del">
          <ac:chgData name="Krystyna Korczakowska-Nosek" userId="S::kk@zsz4.ostroleka.edu.pl::b172fa19-11a2-4a67-8486-1d040cdbd01e" providerId="AD" clId="Web-{C04FC69F-802F-2000-D839-AC51CBF371B1}" dt="2021-05-09T20:27:09.990" v="4"/>
          <ac:spMkLst>
            <pc:docMk/>
            <pc:sldMk cId="650317164" sldId="256"/>
            <ac:spMk id="62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C04FC69F-802F-2000-D839-AC51CBF371B1}" dt="2021-05-09T20:27:09.990" v="4"/>
          <ac:spMkLst>
            <pc:docMk/>
            <pc:sldMk cId="650317164" sldId="256"/>
            <ac:spMk id="64" creationId="{F49775AF-8896-43EE-92C6-83497D6DC56F}"/>
          </ac:spMkLst>
        </pc:spChg>
        <pc:spChg chg="add">
          <ac:chgData name="Krystyna Korczakowska-Nosek" userId="S::kk@zsz4.ostroleka.edu.pl::b172fa19-11a2-4a67-8486-1d040cdbd01e" providerId="AD" clId="Web-{C04FC69F-802F-2000-D839-AC51CBF371B1}" dt="2021-05-09T20:27:09.990" v="4"/>
          <ac:spMkLst>
            <pc:docMk/>
            <pc:sldMk cId="650317164" sldId="256"/>
            <ac:spMk id="69" creationId="{657F69E0-C4B0-4BEC-A689-4F8D877F05D4}"/>
          </ac:spMkLst>
        </pc:spChg>
        <pc:spChg chg="add">
          <ac:chgData name="Krystyna Korczakowska-Nosek" userId="S::kk@zsz4.ostroleka.edu.pl::b172fa19-11a2-4a67-8486-1d040cdbd01e" providerId="AD" clId="Web-{C04FC69F-802F-2000-D839-AC51CBF371B1}" dt="2021-05-09T20:27:09.990" v="4"/>
          <ac:spMkLst>
            <pc:docMk/>
            <pc:sldMk cId="650317164" sldId="256"/>
            <ac:spMk id="71" creationId="{8F51725E-A483-43B2-A6F2-C44F502FE033}"/>
          </ac:spMkLst>
        </pc:spChg>
        <pc:spChg chg="add">
          <ac:chgData name="Krystyna Korczakowska-Nosek" userId="S::kk@zsz4.ostroleka.edu.pl::b172fa19-11a2-4a67-8486-1d040cdbd01e" providerId="AD" clId="Web-{C04FC69F-802F-2000-D839-AC51CBF371B1}" dt="2021-05-09T20:27:09.990" v="4"/>
          <ac:spMkLst>
            <pc:docMk/>
            <pc:sldMk cId="650317164" sldId="256"/>
            <ac:spMk id="73" creationId="{9F6380B4-6A1C-481E-8408-B4E6C75B9B81}"/>
          </ac:spMkLst>
        </pc:spChg>
        <pc:picChg chg="mod ord">
          <ac:chgData name="Krystyna Korczakowska-Nosek" userId="S::kk@zsz4.ostroleka.edu.pl::b172fa19-11a2-4a67-8486-1d040cdbd01e" providerId="AD" clId="Web-{C04FC69F-802F-2000-D839-AC51CBF371B1}" dt="2021-05-09T20:27:09.990" v="4"/>
          <ac:picMkLst>
            <pc:docMk/>
            <pc:sldMk cId="650317164" sldId="256"/>
            <ac:picMk id="4" creationId="{326929CC-6744-4957-A6DF-38F142884E91}"/>
          </ac:picMkLst>
        </pc:picChg>
      </pc:sldChg>
    </pc:docChg>
  </pc:docChgLst>
  <pc:docChgLst>
    <pc:chgData name="Krystyna Korczakowska-Nosek" userId="S::kk@zsz4.ostroleka.edu.pl::b172fa19-11a2-4a67-8486-1d040cdbd01e" providerId="AD" clId="Web-{BBDEEA93-B02D-44A7-A6A1-918F3D45137E}"/>
    <pc:docChg chg="addSld delSld modSld addMainMaster delMainMaster">
      <pc:chgData name="Krystyna Korczakowska-Nosek" userId="S::kk@zsz4.ostroleka.edu.pl::b172fa19-11a2-4a67-8486-1d040cdbd01e" providerId="AD" clId="Web-{BBDEEA93-B02D-44A7-A6A1-918F3D45137E}" dt="2021-05-02T22:24:07.786" v="455"/>
      <pc:docMkLst>
        <pc:docMk/>
      </pc:docMkLst>
      <pc:sldChg chg="addSp delSp modSp mod setBg modClrScheme addAnim delAnim setClrOvrMap chgLayout">
        <pc:chgData name="Krystyna Korczakowska-Nosek" userId="S::kk@zsz4.ostroleka.edu.pl::b172fa19-11a2-4a67-8486-1d040cdbd01e" providerId="AD" clId="Web-{BBDEEA93-B02D-44A7-A6A1-918F3D45137E}" dt="2021-05-02T21:57:19.058" v="399"/>
        <pc:sldMkLst>
          <pc:docMk/>
          <pc:sldMk cId="650317164" sldId="256"/>
        </pc:sldMkLst>
        <pc:spChg chg="mod">
          <ac:chgData name="Krystyna Korczakowska-Nosek" userId="S::kk@zsz4.ostroleka.edu.pl::b172fa19-11a2-4a67-8486-1d040cdbd01e" providerId="AD" clId="Web-{BBDEEA93-B02D-44A7-A6A1-918F3D45137E}" dt="2021-05-02T21:57:19.058" v="396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Krystyna Korczakowska-Nosek" userId="S::kk@zsz4.ostroleka.edu.pl::b172fa19-11a2-4a67-8486-1d040cdbd01e" providerId="AD" clId="Web-{BBDEEA93-B02D-44A7-A6A1-918F3D45137E}" dt="2021-05-02T21:57:19.058" v="396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21:56.597" v="2"/>
          <ac:spMkLst>
            <pc:docMk/>
            <pc:sldMk cId="650317164" sldId="256"/>
            <ac:spMk id="9" creationId="{55B419A7-F817-4767-8CCB-FB0E189C4ACD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21:56.597" v="2"/>
          <ac:spMkLst>
            <pc:docMk/>
            <pc:sldMk cId="650317164" sldId="256"/>
            <ac:spMk id="11" creationId="{ADA271CD-3011-4A05-B4A3-80F1794684F2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5:25.087" v="356"/>
          <ac:spMkLst>
            <pc:docMk/>
            <pc:sldMk cId="650317164" sldId="256"/>
            <ac:spMk id="16" creationId="{657F69E0-C4B0-4BEC-A689-4F8D877F05D4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5:25.087" v="356"/>
          <ac:spMkLst>
            <pc:docMk/>
            <pc:sldMk cId="650317164" sldId="256"/>
            <ac:spMk id="18" creationId="{9F6380B4-6A1C-481E-8408-B4E6C75B9B81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7:19.058" v="396"/>
          <ac:spMkLst>
            <pc:docMk/>
            <pc:sldMk cId="650317164" sldId="256"/>
            <ac:spMk id="23" creationId="{93245F62-CCC4-49E4-B95B-EA6C1E79051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7:19.058" v="396"/>
          <ac:spMkLst>
            <pc:docMk/>
            <pc:sldMk cId="650317164" sldId="256"/>
            <ac:spMk id="25" creationId="{E6C0DD6B-6AA3-448F-9B99-8386295BC1B4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7:19.058" v="396"/>
          <ac:spMkLst>
            <pc:docMk/>
            <pc:sldMk cId="650317164" sldId="256"/>
            <ac:spMk id="27" creationId="{F28B82B1-E269-4325-A665-6CFE5DEE5DE5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7:19.058" v="396"/>
          <ac:spMkLst>
            <pc:docMk/>
            <pc:sldMk cId="650317164" sldId="256"/>
            <ac:spMk id="29" creationId="{7C700527-76FD-4DF4-A597-6F5E089CA0C2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7:19.058" v="396"/>
          <ac:spMkLst>
            <pc:docMk/>
            <pc:sldMk cId="650317164" sldId="256"/>
            <ac:spMk id="31" creationId="{B5EA49A9-01EB-4D60-A392-7DC9B625D67D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6:22.073" v="367"/>
          <ac:spMkLst>
            <pc:docMk/>
            <pc:sldMk cId="650317164" sldId="256"/>
            <ac:spMk id="33" creationId="{657F69E0-C4B0-4BEC-A689-4F8D877F05D4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6:22.073" v="367"/>
          <ac:spMkLst>
            <pc:docMk/>
            <pc:sldMk cId="650317164" sldId="256"/>
            <ac:spMk id="34" creationId="{8F51725E-A483-43B2-A6F2-C44F502FE033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6:43.917" v="375"/>
          <ac:spMkLst>
            <pc:docMk/>
            <pc:sldMk cId="650317164" sldId="256"/>
            <ac:spMk id="35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6:14.698" v="365"/>
          <ac:spMkLst>
            <pc:docMk/>
            <pc:sldMk cId="650317164" sldId="256"/>
            <ac:spMk id="36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6:43.917" v="375"/>
          <ac:spMkLst>
            <pc:docMk/>
            <pc:sldMk cId="650317164" sldId="256"/>
            <ac:spMk id="37" creationId="{F49775AF-8896-43EE-92C6-83497D6DC56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6:14.698" v="365"/>
          <ac:spMkLst>
            <pc:docMk/>
            <pc:sldMk cId="650317164" sldId="256"/>
            <ac:spMk id="38" creationId="{F49775AF-8896-43EE-92C6-83497D6DC56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6:58.230" v="383"/>
          <ac:spMkLst>
            <pc:docMk/>
            <pc:sldMk cId="650317164" sldId="256"/>
            <ac:spMk id="39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6:22.073" v="367"/>
          <ac:spMkLst>
            <pc:docMk/>
            <pc:sldMk cId="650317164" sldId="256"/>
            <ac:spMk id="40" creationId="{9F6380B4-6A1C-481E-8408-B4E6C75B9B81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6:58.230" v="383"/>
          <ac:spMkLst>
            <pc:docMk/>
            <pc:sldMk cId="650317164" sldId="256"/>
            <ac:spMk id="41" creationId="{F49775AF-8896-43EE-92C6-83497D6DC56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7:06.871" v="385"/>
          <ac:spMkLst>
            <pc:docMk/>
            <pc:sldMk cId="650317164" sldId="256"/>
            <ac:spMk id="42" creationId="{A51D536C-693D-4911-B3E3-277E6CA006B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7:06.871" v="385"/>
          <ac:spMkLst>
            <pc:docMk/>
            <pc:sldMk cId="650317164" sldId="256"/>
            <ac:spMk id="43" creationId="{CDACC7FC-0DA0-46D9-BEDF-149E4AB3243B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7:06.871" v="385"/>
          <ac:spMkLst>
            <pc:docMk/>
            <pc:sldMk cId="650317164" sldId="256"/>
            <ac:spMk id="44" creationId="{1886631C-CD62-4E60-A5E7-767EEAEB4704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7:10.308" v="387"/>
          <ac:spMkLst>
            <pc:docMk/>
            <pc:sldMk cId="650317164" sldId="256"/>
            <ac:spMk id="45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7:10.308" v="387"/>
          <ac:spMkLst>
            <pc:docMk/>
            <pc:sldMk cId="650317164" sldId="256"/>
            <ac:spMk id="46" creationId="{F49775AF-8896-43EE-92C6-83497D6DC56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7:19.043" v="395"/>
          <ac:spMkLst>
            <pc:docMk/>
            <pc:sldMk cId="650317164" sldId="256"/>
            <ac:spMk id="47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7:19.043" v="395"/>
          <ac:spMkLst>
            <pc:docMk/>
            <pc:sldMk cId="650317164" sldId="256"/>
            <ac:spMk id="48" creationId="{F49775AF-8896-43EE-92C6-83497D6DC56F}"/>
          </ac:spMkLst>
        </pc:spChg>
        <pc:spChg chg="add">
          <ac:chgData name="Krystyna Korczakowska-Nosek" userId="S::kk@zsz4.ostroleka.edu.pl::b172fa19-11a2-4a67-8486-1d040cdbd01e" providerId="AD" clId="Web-{BBDEEA93-B02D-44A7-A6A1-918F3D45137E}" dt="2021-05-02T21:57:19.058" v="396"/>
          <ac:spMkLst>
            <pc:docMk/>
            <pc:sldMk cId="650317164" sldId="256"/>
            <ac:spMk id="49" creationId="{9B7AD9F6-8CE7-4299-8FC6-328F4DCD3FF9}"/>
          </ac:spMkLst>
        </pc:spChg>
        <pc:spChg chg="add">
          <ac:chgData name="Krystyna Korczakowska-Nosek" userId="S::kk@zsz4.ostroleka.edu.pl::b172fa19-11a2-4a67-8486-1d040cdbd01e" providerId="AD" clId="Web-{BBDEEA93-B02D-44A7-A6A1-918F3D45137E}" dt="2021-05-02T21:57:19.058" v="396"/>
          <ac:spMkLst>
            <pc:docMk/>
            <pc:sldMk cId="650317164" sldId="256"/>
            <ac:spMk id="50" creationId="{F49775AF-8896-43EE-92C6-83497D6DC56F}"/>
          </ac:spMkLst>
        </pc:spChg>
        <pc:picChg chg="add mod ord">
          <ac:chgData name="Krystyna Korczakowska-Nosek" userId="S::kk@zsz4.ostroleka.edu.pl::b172fa19-11a2-4a67-8486-1d040cdbd01e" providerId="AD" clId="Web-{BBDEEA93-B02D-44A7-A6A1-918F3D45137E}" dt="2021-05-02T21:57:19.058" v="396"/>
          <ac:picMkLst>
            <pc:docMk/>
            <pc:sldMk cId="650317164" sldId="256"/>
            <ac:picMk id="4" creationId="{326929CC-6744-4957-A6DF-38F142884E91}"/>
          </ac:picMkLst>
        </pc:picChg>
      </pc:sldChg>
      <pc:sldChg chg="addSp delSp modSp new del">
        <pc:chgData name="Krystyna Korczakowska-Nosek" userId="S::kk@zsz4.ostroleka.edu.pl::b172fa19-11a2-4a67-8486-1d040cdbd01e" providerId="AD" clId="Web-{BBDEEA93-B02D-44A7-A6A1-918F3D45137E}" dt="2021-05-02T21:42:05.182" v="66"/>
        <pc:sldMkLst>
          <pc:docMk/>
          <pc:sldMk cId="2752048463" sldId="257"/>
        </pc:sldMkLst>
        <pc:spChg chg="del">
          <ac:chgData name="Krystyna Korczakowska-Nosek" userId="S::kk@zsz4.ostroleka.edu.pl::b172fa19-11a2-4a67-8486-1d040cdbd01e" providerId="AD" clId="Web-{BBDEEA93-B02D-44A7-A6A1-918F3D45137E}" dt="2021-05-02T21:25:15.569" v="38"/>
          <ac:spMkLst>
            <pc:docMk/>
            <pc:sldMk cId="2752048463" sldId="257"/>
            <ac:spMk id="3" creationId="{F34999A7-D3E8-4ABD-BBA4-8616D0F76B5B}"/>
          </ac:spMkLst>
        </pc:spChg>
        <pc:spChg chg="add del mod">
          <ac:chgData name="Krystyna Korczakowska-Nosek" userId="S::kk@zsz4.ostroleka.edu.pl::b172fa19-11a2-4a67-8486-1d040cdbd01e" providerId="AD" clId="Web-{BBDEEA93-B02D-44A7-A6A1-918F3D45137E}" dt="2021-05-02T21:41:44.275" v="65"/>
          <ac:spMkLst>
            <pc:docMk/>
            <pc:sldMk cId="2752048463" sldId="257"/>
            <ac:spMk id="7" creationId="{61BABCDA-5F5D-4401-B443-7F1D130897F5}"/>
          </ac:spMkLst>
        </pc:spChg>
        <pc:graphicFrameChg chg="add mod ord modGraphic">
          <ac:chgData name="Krystyna Korczakowska-Nosek" userId="S::kk@zsz4.ostroleka.edu.pl::b172fa19-11a2-4a67-8486-1d040cdbd01e" providerId="AD" clId="Web-{BBDEEA93-B02D-44A7-A6A1-918F3D45137E}" dt="2021-05-02T21:41:44.275" v="65"/>
          <ac:graphicFrameMkLst>
            <pc:docMk/>
            <pc:sldMk cId="2752048463" sldId="257"/>
            <ac:graphicFrameMk id="8" creationId="{9FAB9645-5531-4DB8-A76A-D1B24AEB4B4B}"/>
          </ac:graphicFrameMkLst>
        </pc:graphicFrameChg>
        <pc:picChg chg="add del mod ord">
          <ac:chgData name="Krystyna Korczakowska-Nosek" userId="S::kk@zsz4.ostroleka.edu.pl::b172fa19-11a2-4a67-8486-1d040cdbd01e" providerId="AD" clId="Web-{BBDEEA93-B02D-44A7-A6A1-918F3D45137E}" dt="2021-05-02T21:25:25.960" v="40"/>
          <ac:picMkLst>
            <pc:docMk/>
            <pc:sldMk cId="2752048463" sldId="257"/>
            <ac:picMk id="5" creationId="{727389D3-7135-43A6-AF1A-663F8B8A4B20}"/>
          </ac:picMkLst>
        </pc:picChg>
      </pc:sldChg>
      <pc:sldChg chg="new del">
        <pc:chgData name="Krystyna Korczakowska-Nosek" userId="S::kk@zsz4.ostroleka.edu.pl::b172fa19-11a2-4a67-8486-1d040cdbd01e" providerId="AD" clId="Web-{BBDEEA93-B02D-44A7-A6A1-918F3D45137E}" dt="2021-05-02T21:32:37.922" v="42"/>
        <pc:sldMkLst>
          <pc:docMk/>
          <pc:sldMk cId="2531278809" sldId="258"/>
        </pc:sldMkLst>
      </pc:sldChg>
      <pc:sldChg chg="addSp delSp modSp new mod setBg setClrOvrMap">
        <pc:chgData name="Krystyna Korczakowska-Nosek" userId="S::kk@zsz4.ostroleka.edu.pl::b172fa19-11a2-4a67-8486-1d040cdbd01e" providerId="AD" clId="Web-{BBDEEA93-B02D-44A7-A6A1-918F3D45137E}" dt="2021-05-02T21:54:19.914" v="354"/>
        <pc:sldMkLst>
          <pc:docMk/>
          <pc:sldMk cId="3079702700" sldId="258"/>
        </pc:sldMkLst>
        <pc:spChg chg="mod ord">
          <ac:chgData name="Krystyna Korczakowska-Nosek" userId="S::kk@zsz4.ostroleka.edu.pl::b172fa19-11a2-4a67-8486-1d040cdbd01e" providerId="AD" clId="Web-{BBDEEA93-B02D-44A7-A6A1-918F3D45137E}" dt="2021-05-02T21:54:19.914" v="354"/>
          <ac:spMkLst>
            <pc:docMk/>
            <pc:sldMk cId="3079702700" sldId="258"/>
            <ac:spMk id="2" creationId="{4D7987B9-4EF6-4867-8591-CC953B2C3B21}"/>
          </ac:spMkLst>
        </pc:spChg>
        <pc:spChg chg="del mod">
          <ac:chgData name="Krystyna Korczakowska-Nosek" userId="S::kk@zsz4.ostroleka.edu.pl::b172fa19-11a2-4a67-8486-1d040cdbd01e" providerId="AD" clId="Web-{BBDEEA93-B02D-44A7-A6A1-918F3D45137E}" dt="2021-05-02T21:41:31.837" v="61"/>
          <ac:spMkLst>
            <pc:docMk/>
            <pc:sldMk cId="3079702700" sldId="258"/>
            <ac:spMk id="3" creationId="{202F6B15-5358-4974-94AA-242E5B2E042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33:35.298" v="47"/>
          <ac:spMkLst>
            <pc:docMk/>
            <pc:sldMk cId="3079702700" sldId="258"/>
            <ac:spMk id="5" creationId="{AC17DE74-01C9-4859-B65A-85CF999E858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33:35.298" v="47"/>
          <ac:spMkLst>
            <pc:docMk/>
            <pc:sldMk cId="3079702700" sldId="258"/>
            <ac:spMk id="6" creationId="{068C0432-0E90-4CC1-8CD3-D44A90DF07E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34:00.736" v="60"/>
          <ac:spMkLst>
            <pc:docMk/>
            <pc:sldMk cId="3079702700" sldId="258"/>
            <ac:spMk id="7" creationId="{777A147A-9ED8-46B4-8660-1B3C2AA880B5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33:26.110" v="45"/>
          <ac:spMkLst>
            <pc:docMk/>
            <pc:sldMk cId="3079702700" sldId="258"/>
            <ac:spMk id="8" creationId="{C05CBC3C-2E5A-4839-8B9B-2E5A6ADF0F58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34:00.736" v="60"/>
          <ac:spMkLst>
            <pc:docMk/>
            <pc:sldMk cId="3079702700" sldId="258"/>
            <ac:spMk id="9" creationId="{5D6C15A0-C087-4593-8414-2B4EC1CDC3DE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33:26.110" v="45"/>
          <ac:spMkLst>
            <pc:docMk/>
            <pc:sldMk cId="3079702700" sldId="258"/>
            <ac:spMk id="10" creationId="{827FF362-FC97-4BF5-949B-D4ADFA26E457}"/>
          </ac:spMkLst>
        </pc:spChg>
        <pc:spChg chg="add del mod">
          <ac:chgData name="Krystyna Korczakowska-Nosek" userId="S::kk@zsz4.ostroleka.edu.pl::b172fa19-11a2-4a67-8486-1d040cdbd01e" providerId="AD" clId="Web-{BBDEEA93-B02D-44A7-A6A1-918F3D45137E}" dt="2021-05-02T21:42:41.354" v="68"/>
          <ac:spMkLst>
            <pc:docMk/>
            <pc:sldMk cId="3079702700" sldId="258"/>
            <ac:spMk id="12" creationId="{8638CE00-00A2-4728-ABB9-9E5C76DE823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2:18.041" v="67"/>
          <ac:spMkLst>
            <pc:docMk/>
            <pc:sldMk cId="3079702700" sldId="258"/>
            <ac:spMk id="14" creationId="{3946F6A7-0B48-49A7-8E23-3C1F0993999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2:18.041" v="67"/>
          <ac:spMkLst>
            <pc:docMk/>
            <pc:sldMk cId="3079702700" sldId="258"/>
            <ac:spMk id="16" creationId="{F53AD421-C5C8-4C52-9DD0-6A594F21A5DB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2:18.041" v="67"/>
          <ac:spMkLst>
            <pc:docMk/>
            <pc:sldMk cId="3079702700" sldId="258"/>
            <ac:spMk id="18" creationId="{6D7E5B0F-5185-440A-8222-321C1D118ABE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4:00.028" v="88"/>
          <ac:spMkLst>
            <pc:docMk/>
            <pc:sldMk cId="3079702700" sldId="258"/>
            <ac:spMk id="23" creationId="{745DEEED-BE3A-4307-800A-45F555B51C2E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4:00.028" v="88"/>
          <ac:spMkLst>
            <pc:docMk/>
            <pc:sldMk cId="3079702700" sldId="258"/>
            <ac:spMk id="25" creationId="{F5C73706-35AD-4797-B796-D806B8FE5A35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28.152" v="79"/>
          <ac:spMkLst>
            <pc:docMk/>
            <pc:sldMk cId="3079702700" sldId="258"/>
            <ac:spMk id="27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28.152" v="79"/>
          <ac:spMkLst>
            <pc:docMk/>
            <pc:sldMk cId="3079702700" sldId="258"/>
            <ac:spMk id="28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28.152" v="79"/>
          <ac:spMkLst>
            <pc:docMk/>
            <pc:sldMk cId="3079702700" sldId="258"/>
            <ac:spMk id="29" creationId="{B04B8CB3-94C3-44EC-B9C2-9B5FF5B94931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20.902" v="77"/>
          <ac:spMkLst>
            <pc:docMk/>
            <pc:sldMk cId="3079702700" sldId="258"/>
            <ac:spMk id="30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40.793" v="81"/>
          <ac:spMkLst>
            <pc:docMk/>
            <pc:sldMk cId="3079702700" sldId="258"/>
            <ac:spMk id="31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20.902" v="77"/>
          <ac:spMkLst>
            <pc:docMk/>
            <pc:sldMk cId="3079702700" sldId="258"/>
            <ac:spMk id="32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40.793" v="81"/>
          <ac:spMkLst>
            <pc:docMk/>
            <pc:sldMk cId="3079702700" sldId="258"/>
            <ac:spMk id="33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20.902" v="77"/>
          <ac:spMkLst>
            <pc:docMk/>
            <pc:sldMk cId="3079702700" sldId="258"/>
            <ac:spMk id="34" creationId="{F49775AF-8896-43EE-92C6-83497D6DC56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40.793" v="81"/>
          <ac:spMkLst>
            <pc:docMk/>
            <pc:sldMk cId="3079702700" sldId="258"/>
            <ac:spMk id="35" creationId="{F49775AF-8896-43EE-92C6-83497D6DC56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28.152" v="79"/>
          <ac:spMkLst>
            <pc:docMk/>
            <pc:sldMk cId="3079702700" sldId="258"/>
            <ac:spMk id="36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43.887" v="83"/>
          <ac:spMkLst>
            <pc:docMk/>
            <pc:sldMk cId="3079702700" sldId="258"/>
            <ac:spMk id="37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43.887" v="83"/>
          <ac:spMkLst>
            <pc:docMk/>
            <pc:sldMk cId="3079702700" sldId="258"/>
            <ac:spMk id="38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43.887" v="83"/>
          <ac:spMkLst>
            <pc:docMk/>
            <pc:sldMk cId="3079702700" sldId="258"/>
            <ac:spMk id="39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43.887" v="83"/>
          <ac:spMkLst>
            <pc:docMk/>
            <pc:sldMk cId="3079702700" sldId="258"/>
            <ac:spMk id="40" creationId="{B04B8CB3-94C3-44EC-B9C2-9B5FF5B94931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53.262" v="85"/>
          <ac:spMkLst>
            <pc:docMk/>
            <pc:sldMk cId="3079702700" sldId="258"/>
            <ac:spMk id="41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53.262" v="85"/>
          <ac:spMkLst>
            <pc:docMk/>
            <pc:sldMk cId="3079702700" sldId="258"/>
            <ac:spMk id="42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3:53.262" v="85"/>
          <ac:spMkLst>
            <pc:docMk/>
            <pc:sldMk cId="3079702700" sldId="258"/>
            <ac:spMk id="43" creationId="{F49775AF-8896-43EE-92C6-83497D6DC56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4:00.028" v="87"/>
          <ac:spMkLst>
            <pc:docMk/>
            <pc:sldMk cId="3079702700" sldId="258"/>
            <ac:spMk id="44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4:00.028" v="87"/>
          <ac:spMkLst>
            <pc:docMk/>
            <pc:sldMk cId="3079702700" sldId="258"/>
            <ac:spMk id="45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4:00.028" v="87"/>
          <ac:spMkLst>
            <pc:docMk/>
            <pc:sldMk cId="3079702700" sldId="258"/>
            <ac:spMk id="46" creationId="{0919DFBE-0EBC-4668-9CB4-A7F9DB2F8163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8:17.688" v="205"/>
          <ac:spMkLst>
            <pc:docMk/>
            <pc:sldMk cId="3079702700" sldId="258"/>
            <ac:spMk id="47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8:17.688" v="205"/>
          <ac:spMkLst>
            <pc:docMk/>
            <pc:sldMk cId="3079702700" sldId="258"/>
            <ac:spMk id="48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8:17.688" v="205"/>
          <ac:spMkLst>
            <pc:docMk/>
            <pc:sldMk cId="3079702700" sldId="258"/>
            <ac:spMk id="49" creationId="{F49775AF-8896-43EE-92C6-83497D6DC56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7:55.797" v="198"/>
          <ac:spMkLst>
            <pc:docMk/>
            <pc:sldMk cId="3079702700" sldId="258"/>
            <ac:spMk id="51" creationId="{AED1D94F-BC8C-4ABD-9133-E5FE8FD01D22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7:55.797" v="198"/>
          <ac:spMkLst>
            <pc:docMk/>
            <pc:sldMk cId="3079702700" sldId="258"/>
            <ac:spMk id="52" creationId="{AD045C88-28AE-412D-8C7A-FD2969865474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7:49.375" v="196"/>
          <ac:spMkLst>
            <pc:docMk/>
            <pc:sldMk cId="3079702700" sldId="258"/>
            <ac:spMk id="53" creationId="{80121F6B-624B-4210-9A54-D72C2AD4DFEE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7:55.797" v="198"/>
          <ac:spMkLst>
            <pc:docMk/>
            <pc:sldMk cId="3079702700" sldId="258"/>
            <ac:spMk id="54" creationId="{65C49067-A40C-4881-A0C6-21B61255100C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8:02.673" v="200"/>
          <ac:spMkLst>
            <pc:docMk/>
            <pc:sldMk cId="3079702700" sldId="258"/>
            <ac:spMk id="55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7:49.375" v="196"/>
          <ac:spMkLst>
            <pc:docMk/>
            <pc:sldMk cId="3079702700" sldId="258"/>
            <ac:spMk id="56" creationId="{E921BFFB-D3FA-4EE2-9E87-F2E4CEDA984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8:02.673" v="200"/>
          <ac:spMkLst>
            <pc:docMk/>
            <pc:sldMk cId="3079702700" sldId="258"/>
            <ac:spMk id="57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7:49.375" v="196"/>
          <ac:spMkLst>
            <pc:docMk/>
            <pc:sldMk cId="3079702700" sldId="258"/>
            <ac:spMk id="58" creationId="{F7F80AEB-67E2-48CB-B8AF-AD0F7787AC5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8:02.673" v="200"/>
          <ac:spMkLst>
            <pc:docMk/>
            <pc:sldMk cId="3079702700" sldId="258"/>
            <ac:spMk id="59" creationId="{357559A2-454F-4532-B70F-1EA08F8E319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7:49.375" v="196"/>
          <ac:spMkLst>
            <pc:docMk/>
            <pc:sldMk cId="3079702700" sldId="258"/>
            <ac:spMk id="60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8:07.001" v="202"/>
          <ac:spMkLst>
            <pc:docMk/>
            <pc:sldMk cId="3079702700" sldId="258"/>
            <ac:spMk id="61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8:07.001" v="202"/>
          <ac:spMkLst>
            <pc:docMk/>
            <pc:sldMk cId="3079702700" sldId="258"/>
            <ac:spMk id="62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8:07.001" v="202"/>
          <ac:spMkLst>
            <pc:docMk/>
            <pc:sldMk cId="3079702700" sldId="258"/>
            <ac:spMk id="63" creationId="{2AD71E2D-DE9D-4B89-885A-EEEAE08E9885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8:17.688" v="204"/>
          <ac:spMkLst>
            <pc:docMk/>
            <pc:sldMk cId="3079702700" sldId="258"/>
            <ac:spMk id="64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8:17.688" v="204"/>
          <ac:spMkLst>
            <pc:docMk/>
            <pc:sldMk cId="3079702700" sldId="258"/>
            <ac:spMk id="65" creationId="{665DBBEF-238B-476B-96AB-8AAC3224ECEA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48:17.688" v="204"/>
          <ac:spMkLst>
            <pc:docMk/>
            <pc:sldMk cId="3079702700" sldId="258"/>
            <ac:spMk id="66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1:04.832" v="318"/>
          <ac:spMkLst>
            <pc:docMk/>
            <pc:sldMk cId="3079702700" sldId="258"/>
            <ac:spMk id="67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1:04.832" v="318"/>
          <ac:spMkLst>
            <pc:docMk/>
            <pc:sldMk cId="3079702700" sldId="258"/>
            <ac:spMk id="68" creationId="{3FCFB1DE-0B7E-48CC-BA90-B2AB0889F9D6}"/>
          </ac:spMkLst>
        </pc:spChg>
        <pc:spChg chg="add mod">
          <ac:chgData name="Krystyna Korczakowska-Nosek" userId="S::kk@zsz4.ostroleka.edu.pl::b172fa19-11a2-4a67-8486-1d040cdbd01e" providerId="AD" clId="Web-{BBDEEA93-B02D-44A7-A6A1-918F3D45137E}" dt="2021-05-02T21:54:19.914" v="354"/>
          <ac:spMkLst>
            <pc:docMk/>
            <pc:sldMk cId="3079702700" sldId="258"/>
            <ac:spMk id="69" creationId="{357559A2-454F-4532-B70F-1EA08F8E319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4:19.914" v="354"/>
          <ac:spMkLst>
            <pc:docMk/>
            <pc:sldMk cId="3079702700" sldId="258"/>
            <ac:spMk id="74" creationId="{2B97F24A-32CE-4C1C-A50D-3016B394DCFB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4:19.914" v="354"/>
          <ac:spMkLst>
            <pc:docMk/>
            <pc:sldMk cId="3079702700" sldId="258"/>
            <ac:spMk id="76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3:47.445" v="349"/>
          <ac:spMkLst>
            <pc:docMk/>
            <pc:sldMk cId="3079702700" sldId="258"/>
            <ac:spMk id="80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3:47.445" v="349"/>
          <ac:spMkLst>
            <pc:docMk/>
            <pc:sldMk cId="3079702700" sldId="258"/>
            <ac:spMk id="81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3:55.258" v="351"/>
          <ac:spMkLst>
            <pc:docMk/>
            <pc:sldMk cId="3079702700" sldId="258"/>
            <ac:spMk id="82" creationId="{E921BFFB-D3FA-4EE2-9E87-F2E4CEDA984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3:42.289" v="347"/>
          <ac:spMkLst>
            <pc:docMk/>
            <pc:sldMk cId="3079702700" sldId="258"/>
            <ac:spMk id="83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3:55.258" v="351"/>
          <ac:spMkLst>
            <pc:docMk/>
            <pc:sldMk cId="3079702700" sldId="258"/>
            <ac:spMk id="84" creationId="{F7F80AEB-67E2-48CB-B8AF-AD0F7787AC5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3:42.289" v="347"/>
          <ac:spMkLst>
            <pc:docMk/>
            <pc:sldMk cId="3079702700" sldId="258"/>
            <ac:spMk id="85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4:19.899" v="353"/>
          <ac:spMkLst>
            <pc:docMk/>
            <pc:sldMk cId="3079702700" sldId="258"/>
            <ac:spMk id="86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3:55.258" v="351"/>
          <ac:spMkLst>
            <pc:docMk/>
            <pc:sldMk cId="3079702700" sldId="258"/>
            <ac:spMk id="87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1:54:19.899" v="353"/>
          <ac:spMkLst>
            <pc:docMk/>
            <pc:sldMk cId="3079702700" sldId="258"/>
            <ac:spMk id="88" creationId="{3FCFB1DE-0B7E-48CC-BA90-B2AB0889F9D6}"/>
          </ac:spMkLst>
        </pc:spChg>
        <pc:spChg chg="add">
          <ac:chgData name="Krystyna Korczakowska-Nosek" userId="S::kk@zsz4.ostroleka.edu.pl::b172fa19-11a2-4a67-8486-1d040cdbd01e" providerId="AD" clId="Web-{BBDEEA93-B02D-44A7-A6A1-918F3D45137E}" dt="2021-05-02T21:54:19.914" v="354"/>
          <ac:spMkLst>
            <pc:docMk/>
            <pc:sldMk cId="3079702700" sldId="258"/>
            <ac:spMk id="89" creationId="{743AA782-23D1-4521-8CAD-47662984AA08}"/>
          </ac:spMkLst>
        </pc:spChg>
        <pc:spChg chg="add">
          <ac:chgData name="Krystyna Korczakowska-Nosek" userId="S::kk@zsz4.ostroleka.edu.pl::b172fa19-11a2-4a67-8486-1d040cdbd01e" providerId="AD" clId="Web-{BBDEEA93-B02D-44A7-A6A1-918F3D45137E}" dt="2021-05-02T21:54:19.914" v="354"/>
          <ac:spMkLst>
            <pc:docMk/>
            <pc:sldMk cId="3079702700" sldId="258"/>
            <ac:spMk id="90" creationId="{3CE8AF5E-D374-4CF1-90CC-35CF73B81C3E}"/>
          </ac:spMkLst>
        </pc:spChg>
        <pc:picChg chg="add del mod ord">
          <ac:chgData name="Krystyna Korczakowska-Nosek" userId="S::kk@zsz4.ostroleka.edu.pl::b172fa19-11a2-4a67-8486-1d040cdbd01e" providerId="AD" clId="Web-{BBDEEA93-B02D-44A7-A6A1-918F3D45137E}" dt="2021-05-02T21:41:38.384" v="64"/>
          <ac:picMkLst>
            <pc:docMk/>
            <pc:sldMk cId="3079702700" sldId="258"/>
            <ac:picMk id="4" creationId="{F350D26A-D85D-4853-8CC9-9C2287CEB138}"/>
          </ac:picMkLst>
        </pc:picChg>
        <pc:picChg chg="add mod ord">
          <ac:chgData name="Krystyna Korczakowska-Nosek" userId="S::kk@zsz4.ostroleka.edu.pl::b172fa19-11a2-4a67-8486-1d040cdbd01e" providerId="AD" clId="Web-{BBDEEA93-B02D-44A7-A6A1-918F3D45137E}" dt="2021-05-02T21:54:19.914" v="354"/>
          <ac:picMkLst>
            <pc:docMk/>
            <pc:sldMk cId="3079702700" sldId="258"/>
            <ac:picMk id="13" creationId="{68F12898-1989-4754-BD46-AA9BEEE2A6E6}"/>
          </ac:picMkLst>
        </pc:picChg>
        <pc:inkChg chg="add del">
          <ac:chgData name="Krystyna Korczakowska-Nosek" userId="S::kk@zsz4.ostroleka.edu.pl::b172fa19-11a2-4a67-8486-1d040cdbd01e" providerId="AD" clId="Web-{BBDEEA93-B02D-44A7-A6A1-918F3D45137E}" dt="2021-05-02T21:54:19.914" v="354"/>
          <ac:inkMkLst>
            <pc:docMk/>
            <pc:sldMk cId="3079702700" sldId="258"/>
            <ac:inkMk id="78" creationId="{070477C5-0410-4E4F-97A1-F84C2465C187}"/>
          </ac:inkMkLst>
        </pc:inkChg>
        <pc:inkChg chg="add">
          <ac:chgData name="Krystyna Korczakowska-Nosek" userId="S::kk@zsz4.ostroleka.edu.pl::b172fa19-11a2-4a67-8486-1d040cdbd01e" providerId="AD" clId="Web-{BBDEEA93-B02D-44A7-A6A1-918F3D45137E}" dt="2021-05-02T21:54:19.914" v="354"/>
          <ac:inkMkLst>
            <pc:docMk/>
            <pc:sldMk cId="3079702700" sldId="258"/>
            <ac:inkMk id="91" creationId="{070477C5-0410-4E4F-97A1-F84C2465C187}"/>
          </ac:inkMkLst>
        </pc:inkChg>
      </pc:sldChg>
      <pc:sldChg chg="addSp delSp modSp new mod setBg setClrOvrMap">
        <pc:chgData name="Krystyna Korczakowska-Nosek" userId="S::kk@zsz4.ostroleka.edu.pl::b172fa19-11a2-4a67-8486-1d040cdbd01e" providerId="AD" clId="Web-{BBDEEA93-B02D-44A7-A6A1-918F3D45137E}" dt="2021-05-02T22:07:22.309" v="428"/>
        <pc:sldMkLst>
          <pc:docMk/>
          <pc:sldMk cId="1814003593" sldId="259"/>
        </pc:sldMkLst>
        <pc:spChg chg="mod ord">
          <ac:chgData name="Krystyna Korczakowska-Nosek" userId="S::kk@zsz4.ostroleka.edu.pl::b172fa19-11a2-4a67-8486-1d040cdbd01e" providerId="AD" clId="Web-{BBDEEA93-B02D-44A7-A6A1-918F3D45137E}" dt="2021-05-02T22:07:22.309" v="428"/>
          <ac:spMkLst>
            <pc:docMk/>
            <pc:sldMk cId="1814003593" sldId="259"/>
            <ac:spMk id="2" creationId="{882FA415-F6C5-4B24-9AB5-E38124CD9321}"/>
          </ac:spMkLst>
        </pc:spChg>
        <pc:spChg chg="del">
          <ac:chgData name="Krystyna Korczakowska-Nosek" userId="S::kk@zsz4.ostroleka.edu.pl::b172fa19-11a2-4a67-8486-1d040cdbd01e" providerId="AD" clId="Web-{BBDEEA93-B02D-44A7-A6A1-918F3D45137E}" dt="2021-05-02T22:05:02.448" v="400"/>
          <ac:spMkLst>
            <pc:docMk/>
            <pc:sldMk cId="1814003593" sldId="259"/>
            <ac:spMk id="3" creationId="{C1FC0C0F-2E42-4730-9112-F0358BB0685C}"/>
          </ac:spMkLst>
        </pc:spChg>
        <pc:spChg chg="mod">
          <ac:chgData name="Krystyna Korczakowska-Nosek" userId="S::kk@zsz4.ostroleka.edu.pl::b172fa19-11a2-4a67-8486-1d040cdbd01e" providerId="AD" clId="Web-{BBDEEA93-B02D-44A7-A6A1-918F3D45137E}" dt="2021-05-02T22:07:22.309" v="428"/>
          <ac:spMkLst>
            <pc:docMk/>
            <pc:sldMk cId="1814003593" sldId="259"/>
            <ac:spMk id="4" creationId="{2B6BFBC7-77AF-496F-BCFC-655B3FD76367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5:59.995" v="405"/>
          <ac:spMkLst>
            <pc:docMk/>
            <pc:sldMk cId="1814003593" sldId="259"/>
            <ac:spMk id="7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5:59.995" v="405"/>
          <ac:spMkLst>
            <pc:docMk/>
            <pc:sldMk cId="1814003593" sldId="259"/>
            <ac:spMk id="8" creationId="{D4829215-4F1C-45DF-B68B-E372C0EE76CB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5:59.995" v="405"/>
          <ac:spMkLst>
            <pc:docMk/>
            <pc:sldMk cId="1814003593" sldId="259"/>
            <ac:spMk id="9" creationId="{264D4509-EFC8-4812-861A-783863BFCED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5:35.401" v="403"/>
          <ac:spMkLst>
            <pc:docMk/>
            <pc:sldMk cId="1814003593" sldId="259"/>
            <ac:spMk id="10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6:07.293" v="407"/>
          <ac:spMkLst>
            <pc:docMk/>
            <pc:sldMk cId="1814003593" sldId="259"/>
            <ac:spMk id="11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5:35.401" v="403"/>
          <ac:spMkLst>
            <pc:docMk/>
            <pc:sldMk cId="1814003593" sldId="259"/>
            <ac:spMk id="12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6:07.293" v="407"/>
          <ac:spMkLst>
            <pc:docMk/>
            <pc:sldMk cId="1814003593" sldId="259"/>
            <ac:spMk id="13" creationId="{B1595A09-E336-4D1B-9B3A-06A2287A54E2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5:35.401" v="403"/>
          <ac:spMkLst>
            <pc:docMk/>
            <pc:sldMk cId="1814003593" sldId="259"/>
            <ac:spMk id="14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6:07.293" v="407"/>
          <ac:spMkLst>
            <pc:docMk/>
            <pc:sldMk cId="1814003593" sldId="259"/>
            <ac:spMk id="15" creationId="{3540989C-C7B8-473B-BF87-6F2DA6A9000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7:10.262" v="424"/>
          <ac:spMkLst>
            <pc:docMk/>
            <pc:sldMk cId="1814003593" sldId="259"/>
            <ac:spMk id="16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7:10.262" v="424"/>
          <ac:spMkLst>
            <pc:docMk/>
            <pc:sldMk cId="1814003593" sldId="259"/>
            <ac:spMk id="17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7:10.262" v="424"/>
          <ac:spMkLst>
            <pc:docMk/>
            <pc:sldMk cId="1814003593" sldId="259"/>
            <ac:spMk id="18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7:10.262" v="424"/>
          <ac:spMkLst>
            <pc:docMk/>
            <pc:sldMk cId="1814003593" sldId="259"/>
            <ac:spMk id="19" creationId="{8D5AAC53-3624-41C3-A6B5-1DA97F2901B1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7:22.309" v="428"/>
          <ac:spMkLst>
            <pc:docMk/>
            <pc:sldMk cId="1814003593" sldId="259"/>
            <ac:spMk id="21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7:22.309" v="428"/>
          <ac:spMkLst>
            <pc:docMk/>
            <pc:sldMk cId="1814003593" sldId="259"/>
            <ac:spMk id="22" creationId="{7B831B6F-405A-4B47-B9BB-5CA88F285844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7:22.309" v="428"/>
          <ac:spMkLst>
            <pc:docMk/>
            <pc:sldMk cId="1814003593" sldId="259"/>
            <ac:spMk id="23" creationId="{15109354-9C5D-4F8C-B0E6-D1043C7BF20A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7:10.231" v="423"/>
          <ac:spMkLst>
            <pc:docMk/>
            <pc:sldMk cId="1814003593" sldId="259"/>
            <ac:spMk id="24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7:22.309" v="428"/>
          <ac:spMkLst>
            <pc:docMk/>
            <pc:sldMk cId="1814003593" sldId="259"/>
            <ac:spMk id="25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7:10.231" v="423"/>
          <ac:spMkLst>
            <pc:docMk/>
            <pc:sldMk cId="1814003593" sldId="259"/>
            <ac:spMk id="26" creationId="{657F69E0-C4B0-4BEC-A689-4F8D877F05D4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7:10.231" v="423"/>
          <ac:spMkLst>
            <pc:docMk/>
            <pc:sldMk cId="1814003593" sldId="259"/>
            <ac:spMk id="28" creationId="{8F51725E-A483-43B2-A6F2-C44F502FE033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7:10.231" v="423"/>
          <ac:spMkLst>
            <pc:docMk/>
            <pc:sldMk cId="1814003593" sldId="259"/>
            <ac:spMk id="30" creationId="{9F6380B4-6A1C-481E-8408-B4E6C75B9B81}"/>
          </ac:spMkLst>
        </pc:spChg>
        <pc:spChg chg="add">
          <ac:chgData name="Krystyna Korczakowska-Nosek" userId="S::kk@zsz4.ostroleka.edu.pl::b172fa19-11a2-4a67-8486-1d040cdbd01e" providerId="AD" clId="Web-{BBDEEA93-B02D-44A7-A6A1-918F3D45137E}" dt="2021-05-02T22:07:22.309" v="428"/>
          <ac:spMkLst>
            <pc:docMk/>
            <pc:sldMk cId="1814003593" sldId="259"/>
            <ac:spMk id="34" creationId="{EBDD1931-9E86-4402-9A68-33A2D9EFB198}"/>
          </ac:spMkLst>
        </pc:spChg>
        <pc:spChg chg="add">
          <ac:chgData name="Krystyna Korczakowska-Nosek" userId="S::kk@zsz4.ostroleka.edu.pl::b172fa19-11a2-4a67-8486-1d040cdbd01e" providerId="AD" clId="Web-{BBDEEA93-B02D-44A7-A6A1-918F3D45137E}" dt="2021-05-02T22:07:22.309" v="428"/>
          <ac:spMkLst>
            <pc:docMk/>
            <pc:sldMk cId="1814003593" sldId="259"/>
            <ac:spMk id="35" creationId="{2C61293E-6EBE-43EF-A52C-9BEBFD7679D4}"/>
          </ac:spMkLst>
        </pc:spChg>
        <pc:spChg chg="add">
          <ac:chgData name="Krystyna Korczakowska-Nosek" userId="S::kk@zsz4.ostroleka.edu.pl::b172fa19-11a2-4a67-8486-1d040cdbd01e" providerId="AD" clId="Web-{BBDEEA93-B02D-44A7-A6A1-918F3D45137E}" dt="2021-05-02T22:07:22.309" v="428"/>
          <ac:spMkLst>
            <pc:docMk/>
            <pc:sldMk cId="1814003593" sldId="259"/>
            <ac:spMk id="36" creationId="{8D5AAC53-3624-41C3-A6B5-1DA97F2901B1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7:22.278" v="427"/>
          <ac:spMkLst>
            <pc:docMk/>
            <pc:sldMk cId="1814003593" sldId="259"/>
            <ac:spMk id="37" creationId="{EBDD1931-9E86-4402-9A68-33A2D9EFB198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7:22.278" v="427"/>
          <ac:spMkLst>
            <pc:docMk/>
            <pc:sldMk cId="1814003593" sldId="259"/>
            <ac:spMk id="39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07:22.278" v="427"/>
          <ac:spMkLst>
            <pc:docMk/>
            <pc:sldMk cId="1814003593" sldId="259"/>
            <ac:spMk id="41" creationId="{3FCFB1DE-0B7E-48CC-BA90-B2AB0889F9D6}"/>
          </ac:spMkLst>
        </pc:spChg>
        <pc:spChg chg="add">
          <ac:chgData name="Krystyna Korczakowska-Nosek" userId="S::kk@zsz4.ostroleka.edu.pl::b172fa19-11a2-4a67-8486-1d040cdbd01e" providerId="AD" clId="Web-{BBDEEA93-B02D-44A7-A6A1-918F3D45137E}" dt="2021-05-02T22:07:22.309" v="428"/>
          <ac:spMkLst>
            <pc:docMk/>
            <pc:sldMk cId="1814003593" sldId="259"/>
            <ac:spMk id="43" creationId="{3FCFB1DE-0B7E-48CC-BA90-B2AB0889F9D6}"/>
          </ac:spMkLst>
        </pc:spChg>
        <pc:picChg chg="add mod ord modCrop">
          <ac:chgData name="Krystyna Korczakowska-Nosek" userId="S::kk@zsz4.ostroleka.edu.pl::b172fa19-11a2-4a67-8486-1d040cdbd01e" providerId="AD" clId="Web-{BBDEEA93-B02D-44A7-A6A1-918F3D45137E}" dt="2021-05-02T22:07:22.309" v="428"/>
          <ac:picMkLst>
            <pc:docMk/>
            <pc:sldMk cId="1814003593" sldId="259"/>
            <ac:picMk id="5" creationId="{B32D2C7E-BC50-47FD-BB80-4C68E35C1549}"/>
          </ac:picMkLst>
        </pc:picChg>
        <pc:inkChg chg="add del">
          <ac:chgData name="Krystyna Korczakowska-Nosek" userId="S::kk@zsz4.ostroleka.edu.pl::b172fa19-11a2-4a67-8486-1d040cdbd01e" providerId="AD" clId="Web-{BBDEEA93-B02D-44A7-A6A1-918F3D45137E}" dt="2021-05-02T22:07:22.309" v="428"/>
          <ac:inkMkLst>
            <pc:docMk/>
            <pc:sldMk cId="1814003593" sldId="259"/>
            <ac:inkMk id="32" creationId="{070477C5-0410-4E4F-97A1-F84C2465C187}"/>
          </ac:inkMkLst>
        </pc:inkChg>
      </pc:sldChg>
      <pc:sldChg chg="addSp delSp modSp new del">
        <pc:chgData name="Krystyna Korczakowska-Nosek" userId="S::kk@zsz4.ostroleka.edu.pl::b172fa19-11a2-4a67-8486-1d040cdbd01e" providerId="AD" clId="Web-{BBDEEA93-B02D-44A7-A6A1-918F3D45137E}" dt="2021-05-02T22:20:35.001" v="434"/>
        <pc:sldMkLst>
          <pc:docMk/>
          <pc:sldMk cId="1316888890" sldId="260"/>
        </pc:sldMkLst>
        <pc:spChg chg="del">
          <ac:chgData name="Krystyna Korczakowska-Nosek" userId="S::kk@zsz4.ostroleka.edu.pl::b172fa19-11a2-4a67-8486-1d040cdbd01e" providerId="AD" clId="Web-{BBDEEA93-B02D-44A7-A6A1-918F3D45137E}" dt="2021-05-02T22:19:45.313" v="430"/>
          <ac:spMkLst>
            <pc:docMk/>
            <pc:sldMk cId="1316888890" sldId="260"/>
            <ac:spMk id="6" creationId="{527DDAF4-8A70-4B86-B0FF-AAE85CA4C6FE}"/>
          </ac:spMkLst>
        </pc:spChg>
        <pc:picChg chg="add mod ord">
          <ac:chgData name="Krystyna Korczakowska-Nosek" userId="S::kk@zsz4.ostroleka.edu.pl::b172fa19-11a2-4a67-8486-1d040cdbd01e" providerId="AD" clId="Web-{BBDEEA93-B02D-44A7-A6A1-918F3D45137E}" dt="2021-05-02T22:20:00.766" v="433" actId="1076"/>
          <ac:picMkLst>
            <pc:docMk/>
            <pc:sldMk cId="1316888890" sldId="260"/>
            <ac:picMk id="7" creationId="{B35BDA07-FADC-4569-BCB8-6C9B6DE5CC46}"/>
          </ac:picMkLst>
        </pc:picChg>
      </pc:sldChg>
      <pc:sldChg chg="addSp delSp modSp new mod setBg setClrOvrMap">
        <pc:chgData name="Krystyna Korczakowska-Nosek" userId="S::kk@zsz4.ostroleka.edu.pl::b172fa19-11a2-4a67-8486-1d040cdbd01e" providerId="AD" clId="Web-{BBDEEA93-B02D-44A7-A6A1-918F3D45137E}" dt="2021-05-02T22:22:04.987" v="446"/>
        <pc:sldMkLst>
          <pc:docMk/>
          <pc:sldMk cId="1463706412" sldId="260"/>
        </pc:sldMkLst>
        <pc:spChg chg="mod">
          <ac:chgData name="Krystyna Korczakowska-Nosek" userId="S::kk@zsz4.ostroleka.edu.pl::b172fa19-11a2-4a67-8486-1d040cdbd01e" providerId="AD" clId="Web-{BBDEEA93-B02D-44A7-A6A1-918F3D45137E}" dt="2021-05-02T22:22:04.987" v="446"/>
          <ac:spMkLst>
            <pc:docMk/>
            <pc:sldMk cId="1463706412" sldId="260"/>
            <ac:spMk id="2" creationId="{A0ADF958-D82C-4F3E-9055-A993E8EBF1A2}"/>
          </ac:spMkLst>
        </pc:spChg>
        <pc:spChg chg="del mod">
          <ac:chgData name="Krystyna Korczakowska-Nosek" userId="S::kk@zsz4.ostroleka.edu.pl::b172fa19-11a2-4a67-8486-1d040cdbd01e" providerId="AD" clId="Web-{BBDEEA93-B02D-44A7-A6A1-918F3D45137E}" dt="2021-05-02T22:21:20.096" v="437"/>
          <ac:spMkLst>
            <pc:docMk/>
            <pc:sldMk cId="1463706412" sldId="260"/>
            <ac:spMk id="3" creationId="{1CA43D0E-5866-4E8F-9401-409DB44348B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2:04.987" v="446"/>
          <ac:spMkLst>
            <pc:docMk/>
            <pc:sldMk cId="1463706412" sldId="260"/>
            <ac:spMk id="8" creationId="{745DEEED-BE3A-4307-800A-45F555B51C2E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2:04.987" v="446"/>
          <ac:spMkLst>
            <pc:docMk/>
            <pc:sldMk cId="1463706412" sldId="260"/>
            <ac:spMk id="10" creationId="{F5C73706-35AD-4797-B796-D806B8FE5A35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1:55.081" v="441"/>
          <ac:spMkLst>
            <pc:docMk/>
            <pc:sldMk cId="1463706412" sldId="260"/>
            <ac:spMk id="12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1:55.081" v="441"/>
          <ac:spMkLst>
            <pc:docMk/>
            <pc:sldMk cId="1463706412" sldId="260"/>
            <ac:spMk id="13" creationId="{F49775AF-8896-43EE-92C6-83497D6DC56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1:37.331" v="439"/>
          <ac:spMkLst>
            <pc:docMk/>
            <pc:sldMk cId="1463706412" sldId="260"/>
            <ac:spMk id="14" creationId="{ACFE9FF6-6B4D-439E-A77F-0F250FA6BDE5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1:55.081" v="441"/>
          <ac:spMkLst>
            <pc:docMk/>
            <pc:sldMk cId="1463706412" sldId="260"/>
            <ac:spMk id="15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1:59.237" v="443"/>
          <ac:spMkLst>
            <pc:docMk/>
            <pc:sldMk cId="1463706412" sldId="260"/>
            <ac:spMk id="16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1:37.331" v="439"/>
          <ac:spMkLst>
            <pc:docMk/>
            <pc:sldMk cId="1463706412" sldId="260"/>
            <ac:spMk id="17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1:59.237" v="443"/>
          <ac:spMkLst>
            <pc:docMk/>
            <pc:sldMk cId="1463706412" sldId="260"/>
            <ac:spMk id="18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1:37.331" v="439"/>
          <ac:spMkLst>
            <pc:docMk/>
            <pc:sldMk cId="1463706412" sldId="260"/>
            <ac:spMk id="19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1:59.237" v="443"/>
          <ac:spMkLst>
            <pc:docMk/>
            <pc:sldMk cId="1463706412" sldId="260"/>
            <ac:spMk id="20" creationId="{458BF3D3-43EE-4E1E-8436-322E77541952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1:59.237" v="443"/>
          <ac:spMkLst>
            <pc:docMk/>
            <pc:sldMk cId="1463706412" sldId="260"/>
            <ac:spMk id="21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2:04.972" v="445"/>
          <ac:spMkLst>
            <pc:docMk/>
            <pc:sldMk cId="1463706412" sldId="260"/>
            <ac:spMk id="22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2:04.972" v="445"/>
          <ac:spMkLst>
            <pc:docMk/>
            <pc:sldMk cId="1463706412" sldId="260"/>
            <ac:spMk id="23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2:04.972" v="445"/>
          <ac:spMkLst>
            <pc:docMk/>
            <pc:sldMk cId="1463706412" sldId="260"/>
            <ac:spMk id="24" creationId="{9418125F-EB70-4401-AC8E-97FB2AFFD700}"/>
          </ac:spMkLst>
        </pc:spChg>
        <pc:spChg chg="add">
          <ac:chgData name="Krystyna Korczakowska-Nosek" userId="S::kk@zsz4.ostroleka.edu.pl::b172fa19-11a2-4a67-8486-1d040cdbd01e" providerId="AD" clId="Web-{BBDEEA93-B02D-44A7-A6A1-918F3D45137E}" dt="2021-05-02T22:22:04.987" v="446"/>
          <ac:spMkLst>
            <pc:docMk/>
            <pc:sldMk cId="1463706412" sldId="260"/>
            <ac:spMk id="25" creationId="{F13C74B1-5B17-4795-BED0-7140497B445A}"/>
          </ac:spMkLst>
        </pc:spChg>
        <pc:spChg chg="add">
          <ac:chgData name="Krystyna Korczakowska-Nosek" userId="S::kk@zsz4.ostroleka.edu.pl::b172fa19-11a2-4a67-8486-1d040cdbd01e" providerId="AD" clId="Web-{BBDEEA93-B02D-44A7-A6A1-918F3D45137E}" dt="2021-05-02T22:22:04.987" v="446"/>
          <ac:spMkLst>
            <pc:docMk/>
            <pc:sldMk cId="1463706412" sldId="260"/>
            <ac:spMk id="26" creationId="{3FCFB1DE-0B7E-48CC-BA90-B2AB0889F9D6}"/>
          </ac:spMkLst>
        </pc:spChg>
        <pc:spChg chg="add">
          <ac:chgData name="Krystyna Korczakowska-Nosek" userId="S::kk@zsz4.ostroleka.edu.pl::b172fa19-11a2-4a67-8486-1d040cdbd01e" providerId="AD" clId="Web-{BBDEEA93-B02D-44A7-A6A1-918F3D45137E}" dt="2021-05-02T22:22:04.987" v="446"/>
          <ac:spMkLst>
            <pc:docMk/>
            <pc:sldMk cId="1463706412" sldId="260"/>
            <ac:spMk id="27" creationId="{ACFE9FF6-6B4D-439E-A77F-0F250FA6BDE5}"/>
          </ac:spMkLst>
        </pc:spChg>
        <pc:picChg chg="add mod ord">
          <ac:chgData name="Krystyna Korczakowska-Nosek" userId="S::kk@zsz4.ostroleka.edu.pl::b172fa19-11a2-4a67-8486-1d040cdbd01e" providerId="AD" clId="Web-{BBDEEA93-B02D-44A7-A6A1-918F3D45137E}" dt="2021-05-02T22:22:04.987" v="446"/>
          <ac:picMkLst>
            <pc:docMk/>
            <pc:sldMk cId="1463706412" sldId="260"/>
            <ac:picMk id="4" creationId="{2230F115-28EB-480C-A657-EE1666EAE74F}"/>
          </ac:picMkLst>
        </pc:picChg>
      </pc:sldChg>
      <pc:sldChg chg="addSp delSp modSp new mod setBg">
        <pc:chgData name="Krystyna Korczakowska-Nosek" userId="S::kk@zsz4.ostroleka.edu.pl::b172fa19-11a2-4a67-8486-1d040cdbd01e" providerId="AD" clId="Web-{BBDEEA93-B02D-44A7-A6A1-918F3D45137E}" dt="2021-05-02T22:24:07.786" v="455"/>
        <pc:sldMkLst>
          <pc:docMk/>
          <pc:sldMk cId="3457662801" sldId="261"/>
        </pc:sldMkLst>
        <pc:spChg chg="mod">
          <ac:chgData name="Krystyna Korczakowska-Nosek" userId="S::kk@zsz4.ostroleka.edu.pl::b172fa19-11a2-4a67-8486-1d040cdbd01e" providerId="AD" clId="Web-{BBDEEA93-B02D-44A7-A6A1-918F3D45137E}" dt="2021-05-02T22:24:07.786" v="455"/>
          <ac:spMkLst>
            <pc:docMk/>
            <pc:sldMk cId="3457662801" sldId="261"/>
            <ac:spMk id="2" creationId="{A96F966C-2F27-445A-BD38-BBFEB370047B}"/>
          </ac:spMkLst>
        </pc:spChg>
        <pc:spChg chg="del">
          <ac:chgData name="Krystyna Korczakowska-Nosek" userId="S::kk@zsz4.ostroleka.edu.pl::b172fa19-11a2-4a67-8486-1d040cdbd01e" providerId="AD" clId="Web-{BBDEEA93-B02D-44A7-A6A1-918F3D45137E}" dt="2021-05-02T22:23:44.895" v="448"/>
          <ac:spMkLst>
            <pc:docMk/>
            <pc:sldMk cId="3457662801" sldId="261"/>
            <ac:spMk id="3" creationId="{4C8BB217-3849-40E2-B16F-C6E2C9C222B8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4:05.052" v="452"/>
          <ac:spMkLst>
            <pc:docMk/>
            <pc:sldMk cId="3457662801" sldId="261"/>
            <ac:spMk id="6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4:05.052" v="452"/>
          <ac:spMkLst>
            <pc:docMk/>
            <pc:sldMk cId="3457662801" sldId="261"/>
            <ac:spMk id="7" creationId="{F49775AF-8896-43EE-92C6-83497D6DC56F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3:53.364" v="450"/>
          <ac:spMkLst>
            <pc:docMk/>
            <pc:sldMk cId="3457662801" sldId="261"/>
            <ac:spMk id="8" creationId="{A14EFA28-F0F1-4D00-95E4-1D3FEDCE8C03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4:05.052" v="452"/>
          <ac:spMkLst>
            <pc:docMk/>
            <pc:sldMk cId="3457662801" sldId="261"/>
            <ac:spMk id="9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4:07.771" v="454"/>
          <ac:spMkLst>
            <pc:docMk/>
            <pc:sldMk cId="3457662801" sldId="261"/>
            <ac:spMk id="10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3:53.364" v="450"/>
          <ac:spMkLst>
            <pc:docMk/>
            <pc:sldMk cId="3457662801" sldId="261"/>
            <ac:spMk id="11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4:07.771" v="454"/>
          <ac:spMkLst>
            <pc:docMk/>
            <pc:sldMk cId="3457662801" sldId="261"/>
            <ac:spMk id="12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3:53.364" v="450"/>
          <ac:spMkLst>
            <pc:docMk/>
            <pc:sldMk cId="3457662801" sldId="261"/>
            <ac:spMk id="13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BBDEEA93-B02D-44A7-A6A1-918F3D45137E}" dt="2021-05-02T22:24:07.771" v="454"/>
          <ac:spMkLst>
            <pc:docMk/>
            <pc:sldMk cId="3457662801" sldId="261"/>
            <ac:spMk id="14" creationId="{A14EFA28-F0F1-4D00-95E4-1D3FEDCE8C03}"/>
          </ac:spMkLst>
        </pc:spChg>
        <pc:spChg chg="add">
          <ac:chgData name="Krystyna Korczakowska-Nosek" userId="S::kk@zsz4.ostroleka.edu.pl::b172fa19-11a2-4a67-8486-1d040cdbd01e" providerId="AD" clId="Web-{BBDEEA93-B02D-44A7-A6A1-918F3D45137E}" dt="2021-05-02T22:24:07.786" v="455"/>
          <ac:spMkLst>
            <pc:docMk/>
            <pc:sldMk cId="3457662801" sldId="261"/>
            <ac:spMk id="15" creationId="{DA381740-063A-41A4-836D-85D14980EEF0}"/>
          </ac:spMkLst>
        </pc:spChg>
        <pc:spChg chg="add">
          <ac:chgData name="Krystyna Korczakowska-Nosek" userId="S::kk@zsz4.ostroleka.edu.pl::b172fa19-11a2-4a67-8486-1d040cdbd01e" providerId="AD" clId="Web-{BBDEEA93-B02D-44A7-A6A1-918F3D45137E}" dt="2021-05-02T22:24:07.786" v="455"/>
          <ac:spMkLst>
            <pc:docMk/>
            <pc:sldMk cId="3457662801" sldId="261"/>
            <ac:spMk id="16" creationId="{9B7AD9F6-8CE7-4299-8FC6-328F4DCD3FF9}"/>
          </ac:spMkLst>
        </pc:spChg>
        <pc:spChg chg="add">
          <ac:chgData name="Krystyna Korczakowska-Nosek" userId="S::kk@zsz4.ostroleka.edu.pl::b172fa19-11a2-4a67-8486-1d040cdbd01e" providerId="AD" clId="Web-{BBDEEA93-B02D-44A7-A6A1-918F3D45137E}" dt="2021-05-02T22:24:07.786" v="455"/>
          <ac:spMkLst>
            <pc:docMk/>
            <pc:sldMk cId="3457662801" sldId="261"/>
            <ac:spMk id="17" creationId="{F49775AF-8896-43EE-92C6-83497D6DC56F}"/>
          </ac:spMkLst>
        </pc:spChg>
        <pc:picChg chg="add mod ord">
          <ac:chgData name="Krystyna Korczakowska-Nosek" userId="S::kk@zsz4.ostroleka.edu.pl::b172fa19-11a2-4a67-8486-1d040cdbd01e" providerId="AD" clId="Web-{BBDEEA93-B02D-44A7-A6A1-918F3D45137E}" dt="2021-05-02T22:24:07.786" v="455"/>
          <ac:picMkLst>
            <pc:docMk/>
            <pc:sldMk cId="3457662801" sldId="261"/>
            <ac:picMk id="4" creationId="{B8B42CB3-7FED-4F0E-B891-16865E6D722C}"/>
          </ac:picMkLst>
        </pc:picChg>
      </pc:sldChg>
      <pc:sldMasterChg chg="del delSldLayout">
        <pc:chgData name="Krystyna Korczakowska-Nosek" userId="S::kk@zsz4.ostroleka.edu.pl::b172fa19-11a2-4a67-8486-1d040cdbd01e" providerId="AD" clId="Web-{BBDEEA93-B02D-44A7-A6A1-918F3D45137E}" dt="2021-05-02T13:15:24.934" v="1"/>
        <pc:sldMasterMkLst>
          <pc:docMk/>
          <pc:sldMasterMk cId="3926633689" sldId="2147483648"/>
        </pc:sldMasterMkLst>
        <pc:sldLayoutChg chg="del">
          <pc:chgData name="Krystyna Korczakowska-Nosek" userId="S::kk@zsz4.ostroleka.edu.pl::b172fa19-11a2-4a67-8486-1d040cdbd01e" providerId="AD" clId="Web-{BBDEEA93-B02D-44A7-A6A1-918F3D45137E}" dt="2021-05-02T13:15:24.934" v="1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Krystyna Korczakowska-Nosek" userId="S::kk@zsz4.ostroleka.edu.pl::b172fa19-11a2-4a67-8486-1d040cdbd01e" providerId="AD" clId="Web-{BBDEEA93-B02D-44A7-A6A1-918F3D45137E}" dt="2021-05-02T13:15:24.934" v="1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Krystyna Korczakowska-Nosek" userId="S::kk@zsz4.ostroleka.edu.pl::b172fa19-11a2-4a67-8486-1d040cdbd01e" providerId="AD" clId="Web-{BBDEEA93-B02D-44A7-A6A1-918F3D45137E}" dt="2021-05-02T13:15:24.934" v="1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Krystyna Korczakowska-Nosek" userId="S::kk@zsz4.ostroleka.edu.pl::b172fa19-11a2-4a67-8486-1d040cdbd01e" providerId="AD" clId="Web-{BBDEEA93-B02D-44A7-A6A1-918F3D45137E}" dt="2021-05-02T13:15:24.934" v="1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Krystyna Korczakowska-Nosek" userId="S::kk@zsz4.ostroleka.edu.pl::b172fa19-11a2-4a67-8486-1d040cdbd01e" providerId="AD" clId="Web-{BBDEEA93-B02D-44A7-A6A1-918F3D45137E}" dt="2021-05-02T13:15:24.934" v="1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Krystyna Korczakowska-Nosek" userId="S::kk@zsz4.ostroleka.edu.pl::b172fa19-11a2-4a67-8486-1d040cdbd01e" providerId="AD" clId="Web-{BBDEEA93-B02D-44A7-A6A1-918F3D45137E}" dt="2021-05-02T13:15:24.934" v="1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Krystyna Korczakowska-Nosek" userId="S::kk@zsz4.ostroleka.edu.pl::b172fa19-11a2-4a67-8486-1d040cdbd01e" providerId="AD" clId="Web-{BBDEEA93-B02D-44A7-A6A1-918F3D45137E}" dt="2021-05-02T13:15:24.934" v="1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Krystyna Korczakowska-Nosek" userId="S::kk@zsz4.ostroleka.edu.pl::b172fa19-11a2-4a67-8486-1d040cdbd01e" providerId="AD" clId="Web-{BBDEEA93-B02D-44A7-A6A1-918F3D45137E}" dt="2021-05-02T13:15:24.934" v="1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Krystyna Korczakowska-Nosek" userId="S::kk@zsz4.ostroleka.edu.pl::b172fa19-11a2-4a67-8486-1d040cdbd01e" providerId="AD" clId="Web-{BBDEEA93-B02D-44A7-A6A1-918F3D45137E}" dt="2021-05-02T13:15:24.934" v="1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Krystyna Korczakowska-Nosek" userId="S::kk@zsz4.ostroleka.edu.pl::b172fa19-11a2-4a67-8486-1d040cdbd01e" providerId="AD" clId="Web-{BBDEEA93-B02D-44A7-A6A1-918F3D45137E}" dt="2021-05-02T13:15:24.934" v="1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Krystyna Korczakowska-Nosek" userId="S::kk@zsz4.ostroleka.edu.pl::b172fa19-11a2-4a67-8486-1d040cdbd01e" providerId="AD" clId="Web-{BBDEEA93-B02D-44A7-A6A1-918F3D45137E}" dt="2021-05-02T13:15:24.934" v="1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Krystyna Korczakowska-Nosek" userId="S::kk@zsz4.ostroleka.edu.pl::b172fa19-11a2-4a67-8486-1d040cdbd01e" providerId="AD" clId="Web-{BBDEEA93-B02D-44A7-A6A1-918F3D45137E}" dt="2021-05-02T21:21:56.597" v="2"/>
        <pc:sldMasterMkLst>
          <pc:docMk/>
          <pc:sldMasterMk cId="102421168" sldId="2147483686"/>
        </pc:sldMasterMkLst>
        <pc:sldLayoutChg chg="add del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102421168" sldId="2147483686"/>
            <pc:sldLayoutMk cId="3050052295" sldId="2147483675"/>
          </pc:sldLayoutMkLst>
        </pc:sldLayoutChg>
        <pc:sldLayoutChg chg="add del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102421168" sldId="2147483686"/>
            <pc:sldLayoutMk cId="2868359719" sldId="2147483676"/>
          </pc:sldLayoutMkLst>
        </pc:sldLayoutChg>
        <pc:sldLayoutChg chg="add del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102421168" sldId="2147483686"/>
            <pc:sldLayoutMk cId="246951340" sldId="2147483677"/>
          </pc:sldLayoutMkLst>
        </pc:sldLayoutChg>
        <pc:sldLayoutChg chg="add del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102421168" sldId="2147483686"/>
            <pc:sldLayoutMk cId="2552254090" sldId="2147483678"/>
          </pc:sldLayoutMkLst>
        </pc:sldLayoutChg>
        <pc:sldLayoutChg chg="add del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102421168" sldId="2147483686"/>
            <pc:sldLayoutMk cId="3471423532" sldId="2147483679"/>
          </pc:sldLayoutMkLst>
        </pc:sldLayoutChg>
        <pc:sldLayoutChg chg="add del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102421168" sldId="2147483686"/>
            <pc:sldLayoutMk cId="1190094015" sldId="2147483680"/>
          </pc:sldLayoutMkLst>
        </pc:sldLayoutChg>
        <pc:sldLayoutChg chg="add del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102421168" sldId="2147483686"/>
            <pc:sldLayoutMk cId="3790037494" sldId="2147483681"/>
          </pc:sldLayoutMkLst>
        </pc:sldLayoutChg>
        <pc:sldLayoutChg chg="add del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102421168" sldId="2147483686"/>
            <pc:sldLayoutMk cId="53486699" sldId="2147483682"/>
          </pc:sldLayoutMkLst>
        </pc:sldLayoutChg>
        <pc:sldLayoutChg chg="add del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102421168" sldId="2147483686"/>
            <pc:sldLayoutMk cId="289587716" sldId="2147483683"/>
          </pc:sldLayoutMkLst>
        </pc:sldLayoutChg>
        <pc:sldLayoutChg chg="add del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102421168" sldId="2147483686"/>
            <pc:sldLayoutMk cId="2025987112" sldId="2147483684"/>
          </pc:sldLayoutMkLst>
        </pc:sldLayoutChg>
        <pc:sldLayoutChg chg="add del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102421168" sldId="2147483686"/>
            <pc:sldLayoutMk cId="2305596870" sldId="2147483685"/>
          </pc:sldLayoutMkLst>
        </pc:sldLayoutChg>
      </pc:sldMasterChg>
      <pc:sldMasterChg chg="add addSldLayout">
        <pc:chgData name="Krystyna Korczakowska-Nosek" userId="S::kk@zsz4.ostroleka.edu.pl::b172fa19-11a2-4a67-8486-1d040cdbd01e" providerId="AD" clId="Web-{BBDEEA93-B02D-44A7-A6A1-918F3D45137E}" dt="2021-05-02T21:21:56.597" v="2"/>
        <pc:sldMasterMkLst>
          <pc:docMk/>
          <pc:sldMasterMk cId="3193864118" sldId="2147483788"/>
        </pc:sldMasterMkLst>
        <pc:sldLayoutChg chg="add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3193864118" sldId="2147483788"/>
            <pc:sldLayoutMk cId="1815413213" sldId="2147483777"/>
          </pc:sldLayoutMkLst>
        </pc:sldLayoutChg>
        <pc:sldLayoutChg chg="add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3193864118" sldId="2147483788"/>
            <pc:sldLayoutMk cId="3956925667" sldId="2147483778"/>
          </pc:sldLayoutMkLst>
        </pc:sldLayoutChg>
        <pc:sldLayoutChg chg="add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3193864118" sldId="2147483788"/>
            <pc:sldLayoutMk cId="3427578485" sldId="2147483779"/>
          </pc:sldLayoutMkLst>
        </pc:sldLayoutChg>
        <pc:sldLayoutChg chg="add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3193864118" sldId="2147483788"/>
            <pc:sldLayoutMk cId="193893849" sldId="2147483780"/>
          </pc:sldLayoutMkLst>
        </pc:sldLayoutChg>
        <pc:sldLayoutChg chg="add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3193864118" sldId="2147483788"/>
            <pc:sldLayoutMk cId="3276320882" sldId="2147483781"/>
          </pc:sldLayoutMkLst>
        </pc:sldLayoutChg>
        <pc:sldLayoutChg chg="add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3193864118" sldId="2147483788"/>
            <pc:sldLayoutMk cId="753990818" sldId="2147483782"/>
          </pc:sldLayoutMkLst>
        </pc:sldLayoutChg>
        <pc:sldLayoutChg chg="add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3193864118" sldId="2147483788"/>
            <pc:sldLayoutMk cId="4023292285" sldId="2147483783"/>
          </pc:sldLayoutMkLst>
        </pc:sldLayoutChg>
        <pc:sldLayoutChg chg="add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3193864118" sldId="2147483788"/>
            <pc:sldLayoutMk cId="1350616825" sldId="2147483784"/>
          </pc:sldLayoutMkLst>
        </pc:sldLayoutChg>
        <pc:sldLayoutChg chg="add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3193864118" sldId="2147483788"/>
            <pc:sldLayoutMk cId="1198261139" sldId="2147483785"/>
          </pc:sldLayoutMkLst>
        </pc:sldLayoutChg>
        <pc:sldLayoutChg chg="add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3193864118" sldId="2147483788"/>
            <pc:sldLayoutMk cId="3069807717" sldId="2147483786"/>
          </pc:sldLayoutMkLst>
        </pc:sldLayoutChg>
        <pc:sldLayoutChg chg="add">
          <pc:chgData name="Krystyna Korczakowska-Nosek" userId="S::kk@zsz4.ostroleka.edu.pl::b172fa19-11a2-4a67-8486-1d040cdbd01e" providerId="AD" clId="Web-{BBDEEA93-B02D-44A7-A6A1-918F3D45137E}" dt="2021-05-02T21:21:56.597" v="2"/>
          <pc:sldLayoutMkLst>
            <pc:docMk/>
            <pc:sldMasterMk cId="3193864118" sldId="2147483788"/>
            <pc:sldLayoutMk cId="1314589006" sldId="2147483787"/>
          </pc:sldLayoutMkLst>
        </pc:sldLayoutChg>
      </pc:sldMasterChg>
    </pc:docChg>
  </pc:docChgLst>
  <pc:docChgLst>
    <pc:chgData name="Krystyna Korczakowska-Nosek" userId="S::kk@zsz4.ostroleka.edu.pl::b172fa19-11a2-4a67-8486-1d040cdbd01e" providerId="AD" clId="Web-{AAA1296B-A43B-9C11-188B-417D3A1D40BE}"/>
    <pc:docChg chg="addSld modSld sldOrd">
      <pc:chgData name="Krystyna Korczakowska-Nosek" userId="S::kk@zsz4.ostroleka.edu.pl::b172fa19-11a2-4a67-8486-1d040cdbd01e" providerId="AD" clId="Web-{AAA1296B-A43B-9C11-188B-417D3A1D40BE}" dt="2021-05-09T20:40:20.447" v="191"/>
      <pc:docMkLst>
        <pc:docMk/>
      </pc:docMkLst>
      <pc:sldChg chg="addSp delSp modSp">
        <pc:chgData name="Krystyna Korczakowska-Nosek" userId="S::kk@zsz4.ostroleka.edu.pl::b172fa19-11a2-4a67-8486-1d040cdbd01e" providerId="AD" clId="Web-{AAA1296B-A43B-9C11-188B-417D3A1D40BE}" dt="2021-05-09T20:29:28.248" v="0"/>
        <pc:sldMkLst>
          <pc:docMk/>
          <pc:sldMk cId="650317164" sldId="256"/>
        </pc:sldMkLst>
        <pc:spChg chg="mod">
          <ac:chgData name="Krystyna Korczakowska-Nosek" userId="S::kk@zsz4.ostroleka.edu.pl::b172fa19-11a2-4a67-8486-1d040cdbd01e" providerId="AD" clId="Web-{AAA1296B-A43B-9C11-188B-417D3A1D40BE}" dt="2021-05-09T20:29:28.248" v="0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Krystyna Korczakowska-Nosek" userId="S::kk@zsz4.ostroleka.edu.pl::b172fa19-11a2-4a67-8486-1d040cdbd01e" providerId="AD" clId="Web-{AAA1296B-A43B-9C11-188B-417D3A1D40BE}" dt="2021-05-09T20:29:28.248" v="0"/>
          <ac:spMkLst>
            <pc:docMk/>
            <pc:sldMk cId="650317164" sldId="256"/>
            <ac:spMk id="3" creationId="{00000000-0000-0000-0000-000000000000}"/>
          </ac:spMkLst>
        </pc:spChg>
        <pc:spChg chg="del">
          <ac:chgData name="Krystyna Korczakowska-Nosek" userId="S::kk@zsz4.ostroleka.edu.pl::b172fa19-11a2-4a67-8486-1d040cdbd01e" providerId="AD" clId="Web-{AAA1296B-A43B-9C11-188B-417D3A1D40BE}" dt="2021-05-09T20:29:28.248" v="0"/>
          <ac:spMkLst>
            <pc:docMk/>
            <pc:sldMk cId="650317164" sldId="256"/>
            <ac:spMk id="78" creationId="{93245F62-CCC4-49E4-B95B-EA6C1E790510}"/>
          </ac:spMkLst>
        </pc:spChg>
        <pc:spChg chg="del">
          <ac:chgData name="Krystyna Korczakowska-Nosek" userId="S::kk@zsz4.ostroleka.edu.pl::b172fa19-11a2-4a67-8486-1d040cdbd01e" providerId="AD" clId="Web-{AAA1296B-A43B-9C11-188B-417D3A1D40BE}" dt="2021-05-09T20:29:28.248" v="0"/>
          <ac:spMkLst>
            <pc:docMk/>
            <pc:sldMk cId="650317164" sldId="256"/>
            <ac:spMk id="80" creationId="{E6C0DD6B-6AA3-448F-9B99-8386295BC1B4}"/>
          </ac:spMkLst>
        </pc:spChg>
        <pc:spChg chg="del">
          <ac:chgData name="Krystyna Korczakowska-Nosek" userId="S::kk@zsz4.ostroleka.edu.pl::b172fa19-11a2-4a67-8486-1d040cdbd01e" providerId="AD" clId="Web-{AAA1296B-A43B-9C11-188B-417D3A1D40BE}" dt="2021-05-09T20:29:28.248" v="0"/>
          <ac:spMkLst>
            <pc:docMk/>
            <pc:sldMk cId="650317164" sldId="256"/>
            <ac:spMk id="82" creationId="{F28B82B1-E269-4325-A665-6CFE5DEE5DE5}"/>
          </ac:spMkLst>
        </pc:spChg>
        <pc:spChg chg="del">
          <ac:chgData name="Krystyna Korczakowska-Nosek" userId="S::kk@zsz4.ostroleka.edu.pl::b172fa19-11a2-4a67-8486-1d040cdbd01e" providerId="AD" clId="Web-{AAA1296B-A43B-9C11-188B-417D3A1D40BE}" dt="2021-05-09T20:29:28.248" v="0"/>
          <ac:spMkLst>
            <pc:docMk/>
            <pc:sldMk cId="650317164" sldId="256"/>
            <ac:spMk id="84" creationId="{7C700527-76FD-4DF4-A597-6F5E089CA0C2}"/>
          </ac:spMkLst>
        </pc:spChg>
        <pc:spChg chg="del">
          <ac:chgData name="Krystyna Korczakowska-Nosek" userId="S::kk@zsz4.ostroleka.edu.pl::b172fa19-11a2-4a67-8486-1d040cdbd01e" providerId="AD" clId="Web-{AAA1296B-A43B-9C11-188B-417D3A1D40BE}" dt="2021-05-09T20:29:28.248" v="0"/>
          <ac:spMkLst>
            <pc:docMk/>
            <pc:sldMk cId="650317164" sldId="256"/>
            <ac:spMk id="86" creationId="{B5EA49A9-01EB-4D60-A392-7DC9B625D67D}"/>
          </ac:spMkLst>
        </pc:spChg>
        <pc:spChg chg="add">
          <ac:chgData name="Krystyna Korczakowska-Nosek" userId="S::kk@zsz4.ostroleka.edu.pl::b172fa19-11a2-4a67-8486-1d040cdbd01e" providerId="AD" clId="Web-{AAA1296B-A43B-9C11-188B-417D3A1D40BE}" dt="2021-05-09T20:29:28.248" v="0"/>
          <ac:spMkLst>
            <pc:docMk/>
            <pc:sldMk cId="650317164" sldId="256"/>
            <ac:spMk id="91" creationId="{9B7AD9F6-8CE7-4299-8FC6-328F4DCD3FF9}"/>
          </ac:spMkLst>
        </pc:spChg>
        <pc:spChg chg="add">
          <ac:chgData name="Krystyna Korczakowska-Nosek" userId="S::kk@zsz4.ostroleka.edu.pl::b172fa19-11a2-4a67-8486-1d040cdbd01e" providerId="AD" clId="Web-{AAA1296B-A43B-9C11-188B-417D3A1D40BE}" dt="2021-05-09T20:29:28.248" v="0"/>
          <ac:spMkLst>
            <pc:docMk/>
            <pc:sldMk cId="650317164" sldId="256"/>
            <ac:spMk id="93" creationId="{F49775AF-8896-43EE-92C6-83497D6DC56F}"/>
          </ac:spMkLst>
        </pc:spChg>
        <pc:picChg chg="mod">
          <ac:chgData name="Krystyna Korczakowska-Nosek" userId="S::kk@zsz4.ostroleka.edu.pl::b172fa19-11a2-4a67-8486-1d040cdbd01e" providerId="AD" clId="Web-{AAA1296B-A43B-9C11-188B-417D3A1D40BE}" dt="2021-05-09T20:29:28.248" v="0"/>
          <ac:picMkLst>
            <pc:docMk/>
            <pc:sldMk cId="650317164" sldId="256"/>
            <ac:picMk id="4" creationId="{326929CC-6744-4957-A6DF-38F142884E91}"/>
          </ac:picMkLst>
        </pc:picChg>
      </pc:sldChg>
      <pc:sldChg chg="addSp delSp modSp new mod ord setBg">
        <pc:chgData name="Krystyna Korczakowska-Nosek" userId="S::kk@zsz4.ostroleka.edu.pl::b172fa19-11a2-4a67-8486-1d040cdbd01e" providerId="AD" clId="Web-{AAA1296B-A43B-9C11-188B-417D3A1D40BE}" dt="2021-05-09T20:40:20.447" v="191"/>
        <pc:sldMkLst>
          <pc:docMk/>
          <pc:sldMk cId="2021750772" sldId="264"/>
        </pc:sldMkLst>
        <pc:spChg chg="mod">
          <ac:chgData name="Krystyna Korczakowska-Nosek" userId="S::kk@zsz4.ostroleka.edu.pl::b172fa19-11a2-4a67-8486-1d040cdbd01e" providerId="AD" clId="Web-{AAA1296B-A43B-9C11-188B-417D3A1D40BE}" dt="2021-05-09T20:40:20.447" v="191"/>
          <ac:spMkLst>
            <pc:docMk/>
            <pc:sldMk cId="2021750772" sldId="264"/>
            <ac:spMk id="2" creationId="{02993B19-8899-4150-A85A-E72FA8EADC83}"/>
          </ac:spMkLst>
        </pc:spChg>
        <pc:spChg chg="del">
          <ac:chgData name="Krystyna Korczakowska-Nosek" userId="S::kk@zsz4.ostroleka.edu.pl::b172fa19-11a2-4a67-8486-1d040cdbd01e" providerId="AD" clId="Web-{AAA1296B-A43B-9C11-188B-417D3A1D40BE}" dt="2021-05-09T20:32:14.860" v="2"/>
          <ac:spMkLst>
            <pc:docMk/>
            <pc:sldMk cId="2021750772" sldId="264"/>
            <ac:spMk id="3" creationId="{5308F95A-07C8-4F4C-8BDF-9C5E6FE4DEDB}"/>
          </ac:spMkLst>
        </pc:spChg>
        <pc:spChg chg="add del">
          <ac:chgData name="Krystyna Korczakowska-Nosek" userId="S::kk@zsz4.ostroleka.edu.pl::b172fa19-11a2-4a67-8486-1d040cdbd01e" providerId="AD" clId="Web-{AAA1296B-A43B-9C11-188B-417D3A1D40BE}" dt="2021-05-09T20:33:12.814" v="45"/>
          <ac:spMkLst>
            <pc:docMk/>
            <pc:sldMk cId="2021750772" sldId="264"/>
            <ac:spMk id="9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AAA1296B-A43B-9C11-188B-417D3A1D40BE}" dt="2021-05-09T20:33:12.814" v="45"/>
          <ac:spMkLst>
            <pc:docMk/>
            <pc:sldMk cId="2021750772" sldId="264"/>
            <ac:spMk id="11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AAA1296B-A43B-9C11-188B-417D3A1D40BE}" dt="2021-05-09T20:33:12.814" v="45"/>
          <ac:spMkLst>
            <pc:docMk/>
            <pc:sldMk cId="2021750772" sldId="264"/>
            <ac:spMk id="13" creationId="{F49775AF-8896-43EE-92C6-83497D6DC56F}"/>
          </ac:spMkLst>
        </pc:spChg>
        <pc:spChg chg="add mod">
          <ac:chgData name="Krystyna Korczakowska-Nosek" userId="S::kk@zsz4.ostroleka.edu.pl::b172fa19-11a2-4a67-8486-1d040cdbd01e" providerId="AD" clId="Web-{AAA1296B-A43B-9C11-188B-417D3A1D40BE}" dt="2021-05-09T20:40:20.447" v="191"/>
          <ac:spMkLst>
            <pc:docMk/>
            <pc:sldMk cId="2021750772" sldId="264"/>
            <ac:spMk id="17" creationId="{413E0B44-9126-4E1C-AB00-C16983B47515}"/>
          </ac:spMkLst>
        </pc:spChg>
        <pc:spChg chg="add del">
          <ac:chgData name="Krystyna Korczakowska-Nosek" userId="S::kk@zsz4.ostroleka.edu.pl::b172fa19-11a2-4a67-8486-1d040cdbd01e" providerId="AD" clId="Web-{AAA1296B-A43B-9C11-188B-417D3A1D40BE}" dt="2021-05-09T20:39:14.977" v="190"/>
          <ac:spMkLst>
            <pc:docMk/>
            <pc:sldMk cId="2021750772" sldId="264"/>
            <ac:spMk id="20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AA1296B-A43B-9C11-188B-417D3A1D40BE}" dt="2021-05-09T20:39:14.977" v="190"/>
          <ac:spMkLst>
            <pc:docMk/>
            <pc:sldMk cId="2021750772" sldId="264"/>
            <ac:spMk id="22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AA1296B-A43B-9C11-188B-417D3A1D40BE}" dt="2021-05-09T20:40:20.447" v="191"/>
          <ac:spMkLst>
            <pc:docMk/>
            <pc:sldMk cId="2021750772" sldId="264"/>
            <ac:spMk id="24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AAA1296B-A43B-9C11-188B-417D3A1D40BE}" dt="2021-05-09T20:40:20.447" v="191"/>
          <ac:spMkLst>
            <pc:docMk/>
            <pc:sldMk cId="2021750772" sldId="264"/>
            <ac:spMk id="25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AAA1296B-A43B-9C11-188B-417D3A1D40BE}" dt="2021-05-09T20:39:14.961" v="189"/>
          <ac:spMkLst>
            <pc:docMk/>
            <pc:sldMk cId="2021750772" sldId="264"/>
            <ac:spMk id="27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AAA1296B-A43B-9C11-188B-417D3A1D40BE}" dt="2021-05-09T20:39:14.961" v="189"/>
          <ac:spMkLst>
            <pc:docMk/>
            <pc:sldMk cId="2021750772" sldId="264"/>
            <ac:spMk id="29" creationId="{3FCFB1DE-0B7E-48CC-BA90-B2AB0889F9D6}"/>
          </ac:spMkLst>
        </pc:spChg>
        <pc:spChg chg="add">
          <ac:chgData name="Krystyna Korczakowska-Nosek" userId="S::kk@zsz4.ostroleka.edu.pl::b172fa19-11a2-4a67-8486-1d040cdbd01e" providerId="AD" clId="Web-{AAA1296B-A43B-9C11-188B-417D3A1D40BE}" dt="2021-05-09T20:40:20.447" v="191"/>
          <ac:spMkLst>
            <pc:docMk/>
            <pc:sldMk cId="2021750772" sldId="264"/>
            <ac:spMk id="30" creationId="{7B831B6F-405A-4B47-B9BB-5CA88F285844}"/>
          </ac:spMkLst>
        </pc:spChg>
        <pc:spChg chg="add">
          <ac:chgData name="Krystyna Korczakowska-Nosek" userId="S::kk@zsz4.ostroleka.edu.pl::b172fa19-11a2-4a67-8486-1d040cdbd01e" providerId="AD" clId="Web-{AAA1296B-A43B-9C11-188B-417D3A1D40BE}" dt="2021-05-09T20:40:20.447" v="191"/>
          <ac:spMkLst>
            <pc:docMk/>
            <pc:sldMk cId="2021750772" sldId="264"/>
            <ac:spMk id="32" creationId="{3CE8AF5E-D374-4CF1-90CC-35CF73B81C3E}"/>
          </ac:spMkLst>
        </pc:spChg>
        <pc:picChg chg="add mod ord">
          <ac:chgData name="Krystyna Korczakowska-Nosek" userId="S::kk@zsz4.ostroleka.edu.pl::b172fa19-11a2-4a67-8486-1d040cdbd01e" providerId="AD" clId="Web-{AAA1296B-A43B-9C11-188B-417D3A1D40BE}" dt="2021-05-09T20:40:20.447" v="191"/>
          <ac:picMkLst>
            <pc:docMk/>
            <pc:sldMk cId="2021750772" sldId="264"/>
            <ac:picMk id="4" creationId="{4932DD6C-62E8-4DA1-8A0C-8A0D2A9007B3}"/>
          </ac:picMkLst>
        </pc:picChg>
        <pc:inkChg chg="add">
          <ac:chgData name="Krystyna Korczakowska-Nosek" userId="S::kk@zsz4.ostroleka.edu.pl::b172fa19-11a2-4a67-8486-1d040cdbd01e" providerId="AD" clId="Web-{AAA1296B-A43B-9C11-188B-417D3A1D40BE}" dt="2021-05-09T20:40:20.447" v="191"/>
          <ac:inkMkLst>
            <pc:docMk/>
            <pc:sldMk cId="2021750772" sldId="264"/>
            <ac:inkMk id="34" creationId="{070477C5-0410-4E4F-97A1-F84C2465C187}"/>
          </ac:inkMkLst>
        </pc:inkChg>
      </pc:sldChg>
    </pc:docChg>
  </pc:docChgLst>
  <pc:docChgLst>
    <pc:chgData name="Krystyna Korczakowska-Nosek" userId="S::kk@zsz4.ostroleka.edu.pl::b172fa19-11a2-4a67-8486-1d040cdbd01e" providerId="AD" clId="Web-{42B49D9E-A43A-7FBA-E180-FB45B39BF327}"/>
    <pc:docChg chg="addSld delSld modSld">
      <pc:chgData name="Krystyna Korczakowska-Nosek" userId="S::kk@zsz4.ostroleka.edu.pl::b172fa19-11a2-4a67-8486-1d040cdbd01e" providerId="AD" clId="Web-{42B49D9E-A43A-7FBA-E180-FB45B39BF327}" dt="2021-05-16T14:47:23.373" v="108" actId="1076"/>
      <pc:docMkLst>
        <pc:docMk/>
      </pc:docMkLst>
      <pc:sldChg chg="modSp">
        <pc:chgData name="Krystyna Korczakowska-Nosek" userId="S::kk@zsz4.ostroleka.edu.pl::b172fa19-11a2-4a67-8486-1d040cdbd01e" providerId="AD" clId="Web-{42B49D9E-A43A-7FBA-E180-FB45B39BF327}" dt="2021-05-16T14:47:23.373" v="108" actId="1076"/>
        <pc:sldMkLst>
          <pc:docMk/>
          <pc:sldMk cId="1086221823" sldId="262"/>
        </pc:sldMkLst>
        <pc:spChg chg="mod">
          <ac:chgData name="Krystyna Korczakowska-Nosek" userId="S::kk@zsz4.ostroleka.edu.pl::b172fa19-11a2-4a67-8486-1d040cdbd01e" providerId="AD" clId="Web-{42B49D9E-A43A-7FBA-E180-FB45B39BF327}" dt="2021-05-16T14:47:10.888" v="106" actId="1076"/>
          <ac:spMkLst>
            <pc:docMk/>
            <pc:sldMk cId="1086221823" sldId="262"/>
            <ac:spMk id="2" creationId="{1787F064-413B-4D81-9600-C504AC44B28F}"/>
          </ac:spMkLst>
        </pc:spChg>
        <pc:spChg chg="mod">
          <ac:chgData name="Krystyna Korczakowska-Nosek" userId="S::kk@zsz4.ostroleka.edu.pl::b172fa19-11a2-4a67-8486-1d040cdbd01e" providerId="AD" clId="Web-{42B49D9E-A43A-7FBA-E180-FB45B39BF327}" dt="2021-05-16T14:47:00.201" v="105" actId="20577"/>
          <ac:spMkLst>
            <pc:docMk/>
            <pc:sldMk cId="1086221823" sldId="262"/>
            <ac:spMk id="10" creationId="{9A66751B-E0A3-4500-A0A3-1542018252C3}"/>
          </ac:spMkLst>
        </pc:spChg>
        <pc:picChg chg="mod">
          <ac:chgData name="Krystyna Korczakowska-Nosek" userId="S::kk@zsz4.ostroleka.edu.pl::b172fa19-11a2-4a67-8486-1d040cdbd01e" providerId="AD" clId="Web-{42B49D9E-A43A-7FBA-E180-FB45B39BF327}" dt="2021-05-16T14:47:23.373" v="108" actId="1076"/>
          <ac:picMkLst>
            <pc:docMk/>
            <pc:sldMk cId="1086221823" sldId="262"/>
            <ac:picMk id="4" creationId="{33EC397E-111D-4380-82D2-AE11917081F0}"/>
          </ac:picMkLst>
        </pc:picChg>
      </pc:sldChg>
      <pc:sldChg chg="addSp delSp modSp mod setBg setClrOvrMap">
        <pc:chgData name="Krystyna Korczakowska-Nosek" userId="S::kk@zsz4.ostroleka.edu.pl::b172fa19-11a2-4a67-8486-1d040cdbd01e" providerId="AD" clId="Web-{42B49D9E-A43A-7FBA-E180-FB45B39BF327}" dt="2021-05-16T14:45:43.402" v="91" actId="20577"/>
        <pc:sldMkLst>
          <pc:docMk/>
          <pc:sldMk cId="1086175880" sldId="263"/>
        </pc:sldMkLst>
        <pc:spChg chg="mod ord">
          <ac:chgData name="Krystyna Korczakowska-Nosek" userId="S::kk@zsz4.ostroleka.edu.pl::b172fa19-11a2-4a67-8486-1d040cdbd01e" providerId="AD" clId="Web-{42B49D9E-A43A-7FBA-E180-FB45B39BF327}" dt="2021-05-16T14:45:43.402" v="91" actId="20577"/>
          <ac:spMkLst>
            <pc:docMk/>
            <pc:sldMk cId="1086175880" sldId="263"/>
            <ac:spMk id="2" creationId="{6AE95CEC-35B2-4A40-8432-CA7AD309D884}"/>
          </ac:spMkLst>
        </pc:spChg>
        <pc:spChg chg="del">
          <ac:chgData name="Krystyna Korczakowska-Nosek" userId="S::kk@zsz4.ostroleka.edu.pl::b172fa19-11a2-4a67-8486-1d040cdbd01e" providerId="AD" clId="Web-{42B49D9E-A43A-7FBA-E180-FB45B39BF327}" dt="2021-05-16T14:11:39.469" v="3"/>
          <ac:spMkLst>
            <pc:docMk/>
            <pc:sldMk cId="1086175880" sldId="263"/>
            <ac:spMk id="3" creationId="{17BC3B47-EA70-47D8-9278-BFEDB1F2C408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7:10.454" v="47"/>
          <ac:spMkLst>
            <pc:docMk/>
            <pc:sldMk cId="1086175880" sldId="263"/>
            <ac:spMk id="9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7:10.454" v="47"/>
          <ac:spMkLst>
            <pc:docMk/>
            <pc:sldMk cId="1086175880" sldId="263"/>
            <ac:spMk id="11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7:10.454" v="47"/>
          <ac:spMkLst>
            <pc:docMk/>
            <pc:sldMk cId="1086175880" sldId="263"/>
            <ac:spMk id="13" creationId="{F49775AF-8896-43EE-92C6-83497D6DC56F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6:43.303" v="16"/>
          <ac:spMkLst>
            <pc:docMk/>
            <pc:sldMk cId="1086175880" sldId="263"/>
            <ac:spMk id="15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6:43.303" v="16"/>
          <ac:spMkLst>
            <pc:docMk/>
            <pc:sldMk cId="1086175880" sldId="263"/>
            <ac:spMk id="16" creationId="{665DBBEF-238B-476B-96AB-8AAC3224ECEA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6:43.303" v="16"/>
          <ac:spMkLst>
            <pc:docMk/>
            <pc:sldMk cId="1086175880" sldId="263"/>
            <ac:spMk id="17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6:17.303" v="14"/>
          <ac:spMkLst>
            <pc:docMk/>
            <pc:sldMk cId="1086175880" sldId="263"/>
            <ac:spMk id="18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6:57.116" v="18"/>
          <ac:spMkLst>
            <pc:docMk/>
            <pc:sldMk cId="1086175880" sldId="263"/>
            <ac:spMk id="19" creationId="{A8908DB7-C3A6-4FCB-9820-CEE02B398C4A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6:17.303" v="14"/>
          <ac:spMkLst>
            <pc:docMk/>
            <pc:sldMk cId="1086175880" sldId="263"/>
            <ac:spMk id="20" creationId="{0671A8AE-40A1-4631-A6B8-581AFF065482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6:17.303" v="14"/>
          <ac:spMkLst>
            <pc:docMk/>
            <pc:sldMk cId="1086175880" sldId="263"/>
            <ac:spMk id="22" creationId="{A44CD100-6267-4E62-AA64-2182A3A6A1C0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6:57.116" v="18"/>
          <ac:spMkLst>
            <pc:docMk/>
            <pc:sldMk cId="1086175880" sldId="263"/>
            <ac:spMk id="23" creationId="{073AA3B7-B5CC-4DF6-83F1-64C8D9575B32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6:57.116" v="18"/>
          <ac:spMkLst>
            <pc:docMk/>
            <pc:sldMk cId="1086175880" sldId="263"/>
            <ac:spMk id="24" creationId="{535742DD-1B16-4E9D-B715-0D74B4574A68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7:11.476" v="20"/>
          <ac:spMkLst>
            <pc:docMk/>
            <pc:sldMk cId="1086175880" sldId="263"/>
            <ac:spMk id="25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7:11.476" v="20"/>
          <ac:spMkLst>
            <pc:docMk/>
            <pc:sldMk cId="1086175880" sldId="263"/>
            <ac:spMk id="26" creationId="{168AB93A-48BC-4C25-A3AD-C17B5A682A94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7:11.476" v="20"/>
          <ac:spMkLst>
            <pc:docMk/>
            <pc:sldMk cId="1086175880" sldId="263"/>
            <ac:spMk id="27" creationId="{AF4AE179-A75B-4007-B5FA-8139ACFB9B81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7:11.476" v="20"/>
          <ac:spMkLst>
            <pc:docMk/>
            <pc:sldMk cId="1086175880" sldId="263"/>
            <ac:spMk id="28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7:24.226" v="22"/>
          <ac:spMkLst>
            <pc:docMk/>
            <pc:sldMk cId="1086175880" sldId="263"/>
            <ac:spMk id="29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7:24.226" v="22"/>
          <ac:spMkLst>
            <pc:docMk/>
            <pc:sldMk cId="1086175880" sldId="263"/>
            <ac:spMk id="30" creationId="{168AB93A-48BC-4C25-A3AD-C17B5A682A94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7:24.226" v="22"/>
          <ac:spMkLst>
            <pc:docMk/>
            <pc:sldMk cId="1086175880" sldId="263"/>
            <ac:spMk id="31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7:54.914" v="24"/>
          <ac:spMkLst>
            <pc:docMk/>
            <pc:sldMk cId="1086175880" sldId="263"/>
            <ac:spMk id="32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7:54.914" v="24"/>
          <ac:spMkLst>
            <pc:docMk/>
            <pc:sldMk cId="1086175880" sldId="263"/>
            <ac:spMk id="33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17:54.914" v="24"/>
          <ac:spMkLst>
            <pc:docMk/>
            <pc:sldMk cId="1086175880" sldId="263"/>
            <ac:spMk id="34" creationId="{1DD16FA2-A8F1-44CB-B98C-2808904EE315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23:55.219" v="26"/>
          <ac:spMkLst>
            <pc:docMk/>
            <pc:sldMk cId="1086175880" sldId="263"/>
            <ac:spMk id="35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23:55.219" v="26"/>
          <ac:spMkLst>
            <pc:docMk/>
            <pc:sldMk cId="1086175880" sldId="263"/>
            <ac:spMk id="36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23:55.219" v="26"/>
          <ac:spMkLst>
            <pc:docMk/>
            <pc:sldMk cId="1086175880" sldId="263"/>
            <ac:spMk id="37" creationId="{03BEB540-4D0D-426F-991A-9FCFD828F68C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3:58.450" v="28"/>
          <ac:spMkLst>
            <pc:docMk/>
            <pc:sldMk cId="1086175880" sldId="263"/>
            <ac:spMk id="38" creationId="{2C61293E-6EBE-43EF-A52C-9BEBFD7679D4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3:58.450" v="28"/>
          <ac:spMkLst>
            <pc:docMk/>
            <pc:sldMk cId="1086175880" sldId="263"/>
            <ac:spMk id="39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3:58.450" v="28"/>
          <ac:spMkLst>
            <pc:docMk/>
            <pc:sldMk cId="1086175880" sldId="263"/>
            <ac:spMk id="40" creationId="{1DD16FA2-A8F1-44CB-B98C-2808904EE315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4:07.794" v="30"/>
          <ac:spMkLst>
            <pc:docMk/>
            <pc:sldMk cId="1086175880" sldId="263"/>
            <ac:spMk id="41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4:07.794" v="30"/>
          <ac:spMkLst>
            <pc:docMk/>
            <pc:sldMk cId="1086175880" sldId="263"/>
            <ac:spMk id="42" creationId="{168AB93A-48BC-4C25-A3AD-C17B5A682A94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4:07.794" v="30"/>
          <ac:spMkLst>
            <pc:docMk/>
            <pc:sldMk cId="1086175880" sldId="263"/>
            <ac:spMk id="43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4:39.748" v="32"/>
          <ac:spMkLst>
            <pc:docMk/>
            <pc:sldMk cId="1086175880" sldId="263"/>
            <ac:spMk id="44" creationId="{B72DE4C0-EE12-4CAC-98CF-A89349319A3F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4:39.748" v="32"/>
          <ac:spMkLst>
            <pc:docMk/>
            <pc:sldMk cId="1086175880" sldId="263"/>
            <ac:spMk id="45" creationId="{029CF03F-5E6E-4B23-89A5-81548BA4C635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4:39.748" v="32"/>
          <ac:spMkLst>
            <pc:docMk/>
            <pc:sldMk cId="1086175880" sldId="263"/>
            <ac:spMk id="46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4:39.748" v="32"/>
          <ac:spMkLst>
            <pc:docMk/>
            <pc:sldMk cId="1086175880" sldId="263"/>
            <ac:spMk id="47" creationId="{A2E5C9EE-0C5D-40F1-B4B5-99B7A5428192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4:48.998" v="34"/>
          <ac:spMkLst>
            <pc:docMk/>
            <pc:sldMk cId="1086175880" sldId="263"/>
            <ac:spMk id="48" creationId="{2B97F24A-32CE-4C1C-A50D-3016B394DCFB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4:48.998" v="34"/>
          <ac:spMkLst>
            <pc:docMk/>
            <pc:sldMk cId="1086175880" sldId="263"/>
            <ac:spMk id="49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4:48.998" v="34"/>
          <ac:spMkLst>
            <pc:docMk/>
            <pc:sldMk cId="1086175880" sldId="263"/>
            <ac:spMk id="50" creationId="{CC4F0F0B-CDC9-490F-A4D4-1596AD7A3E4E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5:01.045" v="36"/>
          <ac:spMkLst>
            <pc:docMk/>
            <pc:sldMk cId="1086175880" sldId="263"/>
            <ac:spMk id="52" creationId="{743AA782-23D1-4521-8CAD-47662984AA08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5:01.045" v="36"/>
          <ac:spMkLst>
            <pc:docMk/>
            <pc:sldMk cId="1086175880" sldId="263"/>
            <ac:spMk id="53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5:01.045" v="36"/>
          <ac:spMkLst>
            <pc:docMk/>
            <pc:sldMk cId="1086175880" sldId="263"/>
            <ac:spMk id="54" creationId="{05BE91CA-BFCE-4CD3-84AA-2BD6CE79E609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5:32.780" v="38"/>
          <ac:spMkLst>
            <pc:docMk/>
            <pc:sldMk cId="1086175880" sldId="263"/>
            <ac:spMk id="56" creationId="{A8908DB7-C3A6-4FCB-9820-CEE02B398C4A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5:32.780" v="38"/>
          <ac:spMkLst>
            <pc:docMk/>
            <pc:sldMk cId="1086175880" sldId="263"/>
            <ac:spMk id="58" creationId="{535742DD-1B16-4E9D-B715-0D74B4574A68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5:32.780" v="38"/>
          <ac:spMkLst>
            <pc:docMk/>
            <pc:sldMk cId="1086175880" sldId="263"/>
            <ac:spMk id="59" creationId="{073AA3B7-B5CC-4DF6-83F1-64C8D9575B32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5:57.046" v="40"/>
          <ac:spMkLst>
            <pc:docMk/>
            <pc:sldMk cId="1086175880" sldId="263"/>
            <ac:spMk id="60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5:57.046" v="40"/>
          <ac:spMkLst>
            <pc:docMk/>
            <pc:sldMk cId="1086175880" sldId="263"/>
            <ac:spMk id="61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5:57.046" v="40"/>
          <ac:spMkLst>
            <pc:docMk/>
            <pc:sldMk cId="1086175880" sldId="263"/>
            <ac:spMk id="62" creationId="{F49775AF-8896-43EE-92C6-83497D6DC56F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6:28.953" v="42"/>
          <ac:spMkLst>
            <pc:docMk/>
            <pc:sldMk cId="1086175880" sldId="263"/>
            <ac:spMk id="63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6:28.953" v="42"/>
          <ac:spMkLst>
            <pc:docMk/>
            <pc:sldMk cId="1086175880" sldId="263"/>
            <ac:spMk id="64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6:28.953" v="42"/>
          <ac:spMkLst>
            <pc:docMk/>
            <pc:sldMk cId="1086175880" sldId="263"/>
            <ac:spMk id="65" creationId="{164895A6-E1F2-430D-9414-9165B1D1F7BA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6:39.141" v="44"/>
          <ac:spMkLst>
            <pc:docMk/>
            <pc:sldMk cId="1086175880" sldId="263"/>
            <ac:spMk id="66" creationId="{AE6A207B-97BE-4DE3-B7BA-6EB713664F78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6:39.141" v="44"/>
          <ac:spMkLst>
            <pc:docMk/>
            <pc:sldMk cId="1086175880" sldId="263"/>
            <ac:spMk id="67" creationId="{3CE8AF5E-D374-4CF1-90CC-35CF73B81C3E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6:39.141" v="44"/>
          <ac:spMkLst>
            <pc:docMk/>
            <pc:sldMk cId="1086175880" sldId="263"/>
            <ac:spMk id="68" creationId="{A88F30C4-2807-4469-B0BC-EC62380CD993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7:10.438" v="46"/>
          <ac:spMkLst>
            <pc:docMk/>
            <pc:sldMk cId="1086175880" sldId="263"/>
            <ac:spMk id="70" creationId="{B1595A09-E336-4D1B-9B3A-06A2287A54E2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7:10.438" v="46"/>
          <ac:spMkLst>
            <pc:docMk/>
            <pc:sldMk cId="1086175880" sldId="263"/>
            <ac:spMk id="71" creationId="{3540989C-C7B8-473B-BF87-6F2DA6A90006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7:10.438" v="46"/>
          <ac:spMkLst>
            <pc:docMk/>
            <pc:sldMk cId="1086175880" sldId="263"/>
            <ac:spMk id="72" creationId="{19A67000-6D41-47D5-88BA-BA8234BFC1B5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7:35.783" v="48"/>
          <ac:spMkLst>
            <pc:docMk/>
            <pc:sldMk cId="1086175880" sldId="263"/>
            <ac:spMk id="73" creationId="{A8908DB7-C3A6-4FCB-9820-CEE02B398C4A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37:35.783" v="48"/>
          <ac:spMkLst>
            <pc:docMk/>
            <pc:sldMk cId="1086175880" sldId="263"/>
            <ac:spMk id="74" creationId="{D010E05E-9237-4321-84BB-69C0F22568EE}"/>
          </ac:spMkLst>
        </pc:spChg>
        <pc:spChg chg="add del mod">
          <ac:chgData name="Krystyna Korczakowska-Nosek" userId="S::kk@zsz4.ostroleka.edu.pl::b172fa19-11a2-4a67-8486-1d040cdbd01e" providerId="AD" clId="Web-{42B49D9E-A43A-7FBA-E180-FB45B39BF327}" dt="2021-05-16T14:44:35.573" v="76"/>
          <ac:spMkLst>
            <pc:docMk/>
            <pc:sldMk cId="1086175880" sldId="263"/>
            <ac:spMk id="76" creationId="{079E31DA-4FC8-4AD4-87B6-2756FE70E67D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4:35.573" v="76"/>
          <ac:spMkLst>
            <pc:docMk/>
            <pc:sldMk cId="1086175880" sldId="263"/>
            <ac:spMk id="81" creationId="{F13C74B1-5B17-4795-BED0-7140497B445A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4:35.573" v="76"/>
          <ac:spMkLst>
            <pc:docMk/>
            <pc:sldMk cId="1086175880" sldId="263"/>
            <ac:spMk id="83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3:41.462" v="73"/>
          <ac:spMkLst>
            <pc:docMk/>
            <pc:sldMk cId="1086175880" sldId="263"/>
            <ac:spMk id="85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3:41.462" v="73"/>
          <ac:spMkLst>
            <pc:docMk/>
            <pc:sldMk cId="1086175880" sldId="263"/>
            <ac:spMk id="86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3:41.462" v="73"/>
          <ac:spMkLst>
            <pc:docMk/>
            <pc:sldMk cId="1086175880" sldId="263"/>
            <ac:spMk id="87" creationId="{F49775AF-8896-43EE-92C6-83497D6DC56F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3:26.915" v="71"/>
          <ac:spMkLst>
            <pc:docMk/>
            <pc:sldMk cId="1086175880" sldId="263"/>
            <ac:spMk id="88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4:35.557" v="75"/>
          <ac:spMkLst>
            <pc:docMk/>
            <pc:sldMk cId="1086175880" sldId="263"/>
            <ac:spMk id="89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3:26.915" v="71"/>
          <ac:spMkLst>
            <pc:docMk/>
            <pc:sldMk cId="1086175880" sldId="263"/>
            <ac:spMk id="90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4:35.557" v="75"/>
          <ac:spMkLst>
            <pc:docMk/>
            <pc:sldMk cId="1086175880" sldId="263"/>
            <ac:spMk id="91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3:26.915" v="71"/>
          <ac:spMkLst>
            <pc:docMk/>
            <pc:sldMk cId="1086175880" sldId="263"/>
            <ac:spMk id="92" creationId="{F49775AF-8896-43EE-92C6-83497D6DC56F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4:35.557" v="75"/>
          <ac:spMkLst>
            <pc:docMk/>
            <pc:sldMk cId="1086175880" sldId="263"/>
            <ac:spMk id="93" creationId="{F49775AF-8896-43EE-92C6-83497D6DC56F}"/>
          </ac:spMkLst>
        </pc:spChg>
        <pc:spChg chg="add">
          <ac:chgData name="Krystyna Korczakowska-Nosek" userId="S::kk@zsz4.ostroleka.edu.pl::b172fa19-11a2-4a67-8486-1d040cdbd01e" providerId="AD" clId="Web-{42B49D9E-A43A-7FBA-E180-FB45B39BF327}" dt="2021-05-16T14:44:35.573" v="76"/>
          <ac:spMkLst>
            <pc:docMk/>
            <pc:sldMk cId="1086175880" sldId="263"/>
            <ac:spMk id="94" creationId="{DA381740-063A-41A4-836D-85D14980EEF0}"/>
          </ac:spMkLst>
        </pc:spChg>
        <pc:spChg chg="add">
          <ac:chgData name="Krystyna Korczakowska-Nosek" userId="S::kk@zsz4.ostroleka.edu.pl::b172fa19-11a2-4a67-8486-1d040cdbd01e" providerId="AD" clId="Web-{42B49D9E-A43A-7FBA-E180-FB45B39BF327}" dt="2021-05-16T14:44:35.573" v="76"/>
          <ac:spMkLst>
            <pc:docMk/>
            <pc:sldMk cId="1086175880" sldId="263"/>
            <ac:spMk id="95" creationId="{9B7AD9F6-8CE7-4299-8FC6-328F4DCD3FF9}"/>
          </ac:spMkLst>
        </pc:spChg>
        <pc:spChg chg="add">
          <ac:chgData name="Krystyna Korczakowska-Nosek" userId="S::kk@zsz4.ostroleka.edu.pl::b172fa19-11a2-4a67-8486-1d040cdbd01e" providerId="AD" clId="Web-{42B49D9E-A43A-7FBA-E180-FB45B39BF327}" dt="2021-05-16T14:44:35.573" v="76"/>
          <ac:spMkLst>
            <pc:docMk/>
            <pc:sldMk cId="1086175880" sldId="263"/>
            <ac:spMk id="96" creationId="{F49775AF-8896-43EE-92C6-83497D6DC56F}"/>
          </ac:spMkLst>
        </pc:spChg>
        <pc:picChg chg="add mod ord">
          <ac:chgData name="Krystyna Korczakowska-Nosek" userId="S::kk@zsz4.ostroleka.edu.pl::b172fa19-11a2-4a67-8486-1d040cdbd01e" providerId="AD" clId="Web-{42B49D9E-A43A-7FBA-E180-FB45B39BF327}" dt="2021-05-16T14:44:35.573" v="76"/>
          <ac:picMkLst>
            <pc:docMk/>
            <pc:sldMk cId="1086175880" sldId="263"/>
            <ac:picMk id="4" creationId="{6129FA43-6A64-44A4-8B3B-5C73C5901CC7}"/>
          </ac:picMkLst>
        </pc:picChg>
        <pc:inkChg chg="add del">
          <ac:chgData name="Krystyna Korczakowska-Nosek" userId="S::kk@zsz4.ostroleka.edu.pl::b172fa19-11a2-4a67-8486-1d040cdbd01e" providerId="AD" clId="Web-{42B49D9E-A43A-7FBA-E180-FB45B39BF327}" dt="2021-05-16T14:16:57.116" v="18"/>
          <ac:inkMkLst>
            <pc:docMk/>
            <pc:sldMk cId="1086175880" sldId="263"/>
            <ac:inkMk id="21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42B49D9E-A43A-7FBA-E180-FB45B39BF327}" dt="2021-05-16T14:34:48.998" v="34"/>
          <ac:inkMkLst>
            <pc:docMk/>
            <pc:sldMk cId="1086175880" sldId="263"/>
            <ac:inkMk id="51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42B49D9E-A43A-7FBA-E180-FB45B39BF327}" dt="2021-05-16T14:35:01.045" v="36"/>
          <ac:inkMkLst>
            <pc:docMk/>
            <pc:sldMk cId="1086175880" sldId="263"/>
            <ac:inkMk id="55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42B49D9E-A43A-7FBA-E180-FB45B39BF327}" dt="2021-05-16T14:35:32.780" v="38"/>
          <ac:inkMkLst>
            <pc:docMk/>
            <pc:sldMk cId="1086175880" sldId="263"/>
            <ac:inkMk id="57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42B49D9E-A43A-7FBA-E180-FB45B39BF327}" dt="2021-05-16T14:36:39.141" v="44"/>
          <ac:inkMkLst>
            <pc:docMk/>
            <pc:sldMk cId="1086175880" sldId="263"/>
            <ac:inkMk id="69" creationId="{070477C5-0410-4E4F-97A1-F84C2465C187}"/>
          </ac:inkMkLst>
        </pc:inkChg>
        <pc:inkChg chg="add del">
          <ac:chgData name="Krystyna Korczakowska-Nosek" userId="S::kk@zsz4.ostroleka.edu.pl::b172fa19-11a2-4a67-8486-1d040cdbd01e" providerId="AD" clId="Web-{42B49D9E-A43A-7FBA-E180-FB45B39BF327}" dt="2021-05-16T14:37:35.783" v="48"/>
          <ac:inkMkLst>
            <pc:docMk/>
            <pc:sldMk cId="1086175880" sldId="263"/>
            <ac:inkMk id="75" creationId="{070477C5-0410-4E4F-97A1-F84C2465C187}"/>
          </ac:inkMkLst>
        </pc:inkChg>
      </pc:sldChg>
      <pc:sldChg chg="modSp del">
        <pc:chgData name="Krystyna Korczakowska-Nosek" userId="S::kk@zsz4.ostroleka.edu.pl::b172fa19-11a2-4a67-8486-1d040cdbd01e" providerId="AD" clId="Web-{42B49D9E-A43A-7FBA-E180-FB45B39BF327}" dt="2021-05-16T14:09:30.075" v="2"/>
        <pc:sldMkLst>
          <pc:docMk/>
          <pc:sldMk cId="2021750772" sldId="264"/>
        </pc:sldMkLst>
        <pc:spChg chg="mod">
          <ac:chgData name="Krystyna Korczakowska-Nosek" userId="S::kk@zsz4.ostroleka.edu.pl::b172fa19-11a2-4a67-8486-1d040cdbd01e" providerId="AD" clId="Web-{42B49D9E-A43A-7FBA-E180-FB45B39BF327}" dt="2021-05-16T14:09:28.075" v="1" actId="20577"/>
          <ac:spMkLst>
            <pc:docMk/>
            <pc:sldMk cId="2021750772" sldId="264"/>
            <ac:spMk id="2" creationId="{02993B19-8899-4150-A85A-E72FA8EADC83}"/>
          </ac:spMkLst>
        </pc:spChg>
      </pc:sldChg>
      <pc:sldChg chg="addSp delSp modSp new del mod setBg">
        <pc:chgData name="Krystyna Korczakowska-Nosek" userId="S::kk@zsz4.ostroleka.edu.pl::b172fa19-11a2-4a67-8486-1d040cdbd01e" providerId="AD" clId="Web-{42B49D9E-A43A-7FBA-E180-FB45B39BF327}" dt="2021-05-16T14:42:58.774" v="69"/>
        <pc:sldMkLst>
          <pc:docMk/>
          <pc:sldMk cId="3097998994" sldId="264"/>
        </pc:sldMkLst>
        <pc:spChg chg="mod">
          <ac:chgData name="Krystyna Korczakowska-Nosek" userId="S::kk@zsz4.ostroleka.edu.pl::b172fa19-11a2-4a67-8486-1d040cdbd01e" providerId="AD" clId="Web-{42B49D9E-A43A-7FBA-E180-FB45B39BF327}" dt="2021-05-16T14:42:38.508" v="68"/>
          <ac:spMkLst>
            <pc:docMk/>
            <pc:sldMk cId="3097998994" sldId="264"/>
            <ac:spMk id="2" creationId="{08B55AFC-8FEC-49A8-8E5E-863DD283D1CB}"/>
          </ac:spMkLst>
        </pc:spChg>
        <pc:spChg chg="mod">
          <ac:chgData name="Krystyna Korczakowska-Nosek" userId="S::kk@zsz4.ostroleka.edu.pl::b172fa19-11a2-4a67-8486-1d040cdbd01e" providerId="AD" clId="Web-{42B49D9E-A43A-7FBA-E180-FB45B39BF327}" dt="2021-05-16T14:42:38.508" v="68"/>
          <ac:spMkLst>
            <pc:docMk/>
            <pc:sldMk cId="3097998994" sldId="264"/>
            <ac:spMk id="3" creationId="{6C3FED65-F806-4135-A72B-F2E65256B5C4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2:38.508" v="68"/>
          <ac:spMkLst>
            <pc:docMk/>
            <pc:sldMk cId="3097998994" sldId="264"/>
            <ac:spMk id="9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2:38.508" v="68"/>
          <ac:spMkLst>
            <pc:docMk/>
            <pc:sldMk cId="3097998994" sldId="264"/>
            <ac:spMk id="11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2:38.508" v="68"/>
          <ac:spMkLst>
            <pc:docMk/>
            <pc:sldMk cId="3097998994" sldId="264"/>
            <ac:spMk id="13" creationId="{F49775AF-8896-43EE-92C6-83497D6DC56F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2:38.492" v="67"/>
          <ac:spMkLst>
            <pc:docMk/>
            <pc:sldMk cId="3097998994" sldId="264"/>
            <ac:spMk id="15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2:38.492" v="67"/>
          <ac:spMkLst>
            <pc:docMk/>
            <pc:sldMk cId="3097998994" sldId="264"/>
            <ac:spMk id="16" creationId="{665DBBEF-238B-476B-96AB-8AAC3224ECEA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2:38.492" v="67"/>
          <ac:spMkLst>
            <pc:docMk/>
            <pc:sldMk cId="3097998994" sldId="264"/>
            <ac:spMk id="17" creationId="{3FCFB1DE-0B7E-48CC-BA90-B2AB0889F9D6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1:05.975" v="65"/>
          <ac:spMkLst>
            <pc:docMk/>
            <pc:sldMk cId="3097998994" sldId="264"/>
            <ac:spMk id="18" creationId="{DA381740-063A-41A4-836D-85D14980EEF0}"/>
          </ac:spMkLst>
        </pc:spChg>
        <pc:spChg chg="add">
          <ac:chgData name="Krystyna Korczakowska-Nosek" userId="S::kk@zsz4.ostroleka.edu.pl::b172fa19-11a2-4a67-8486-1d040cdbd01e" providerId="AD" clId="Web-{42B49D9E-A43A-7FBA-E180-FB45B39BF327}" dt="2021-05-16T14:42:38.508" v="68"/>
          <ac:spMkLst>
            <pc:docMk/>
            <pc:sldMk cId="3097998994" sldId="264"/>
            <ac:spMk id="19" creationId="{DA381740-063A-41A4-836D-85D14980EEF0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1:05.975" v="65"/>
          <ac:spMkLst>
            <pc:docMk/>
            <pc:sldMk cId="3097998994" sldId="264"/>
            <ac:spMk id="20" creationId="{9B7AD9F6-8CE7-4299-8FC6-328F4DCD3FF9}"/>
          </ac:spMkLst>
        </pc:spChg>
        <pc:spChg chg="add">
          <ac:chgData name="Krystyna Korczakowska-Nosek" userId="S::kk@zsz4.ostroleka.edu.pl::b172fa19-11a2-4a67-8486-1d040cdbd01e" providerId="AD" clId="Web-{42B49D9E-A43A-7FBA-E180-FB45B39BF327}" dt="2021-05-16T14:42:38.508" v="68"/>
          <ac:spMkLst>
            <pc:docMk/>
            <pc:sldMk cId="3097998994" sldId="264"/>
            <ac:spMk id="21" creationId="{9B7AD9F6-8CE7-4299-8FC6-328F4DCD3FF9}"/>
          </ac:spMkLst>
        </pc:spChg>
        <pc:spChg chg="add del">
          <ac:chgData name="Krystyna Korczakowska-Nosek" userId="S::kk@zsz4.ostroleka.edu.pl::b172fa19-11a2-4a67-8486-1d040cdbd01e" providerId="AD" clId="Web-{42B49D9E-A43A-7FBA-E180-FB45B39BF327}" dt="2021-05-16T14:41:05.975" v="65"/>
          <ac:spMkLst>
            <pc:docMk/>
            <pc:sldMk cId="3097998994" sldId="264"/>
            <ac:spMk id="22" creationId="{F49775AF-8896-43EE-92C6-83497D6DC56F}"/>
          </ac:spMkLst>
        </pc:spChg>
        <pc:spChg chg="add">
          <ac:chgData name="Krystyna Korczakowska-Nosek" userId="S::kk@zsz4.ostroleka.edu.pl::b172fa19-11a2-4a67-8486-1d040cdbd01e" providerId="AD" clId="Web-{42B49D9E-A43A-7FBA-E180-FB45B39BF327}" dt="2021-05-16T14:42:38.508" v="68"/>
          <ac:spMkLst>
            <pc:docMk/>
            <pc:sldMk cId="3097998994" sldId="264"/>
            <ac:spMk id="23" creationId="{F49775AF-8896-43EE-92C6-83497D6DC56F}"/>
          </ac:spMkLst>
        </pc:spChg>
        <pc:picChg chg="add mod">
          <ac:chgData name="Krystyna Korczakowska-Nosek" userId="S::kk@zsz4.ostroleka.edu.pl::b172fa19-11a2-4a67-8486-1d040cdbd01e" providerId="AD" clId="Web-{42B49D9E-A43A-7FBA-E180-FB45B39BF327}" dt="2021-05-16T14:42:38.508" v="68"/>
          <ac:picMkLst>
            <pc:docMk/>
            <pc:sldMk cId="3097998994" sldId="264"/>
            <ac:picMk id="4" creationId="{281F9212-3B41-4ECE-BAC9-9B94E079F14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0A0BB-6826-4814-A8E8-424392F8DE8E}" type="doc">
      <dgm:prSet loTypeId="urn:microsoft.com/office/officeart/2005/8/layout/vList2" loCatId="list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81AF25-28EF-41E9-A27F-7D7328EA10B9}">
      <dgm:prSet/>
      <dgm:spPr/>
      <dgm:t>
        <a:bodyPr/>
        <a:lstStyle/>
        <a:p>
          <a:pPr rtl="0"/>
          <a:r>
            <a:rPr lang="en-US" err="1">
              <a:latin typeface="Calibri Light"/>
              <a:cs typeface="Calibri"/>
            </a:rPr>
            <a:t>dowiesz</a:t>
          </a:r>
          <a:r>
            <a:rPr lang="en-US">
              <a:latin typeface="Calibri Light"/>
              <a:cs typeface="Calibri"/>
            </a:rPr>
            <a:t> </a:t>
          </a:r>
          <a:r>
            <a:rPr lang="en-US" err="1">
              <a:latin typeface="Calibri Light"/>
              <a:cs typeface="Calibri"/>
            </a:rPr>
            <a:t>się</a:t>
          </a:r>
          <a:r>
            <a:rPr lang="en-US">
              <a:latin typeface="Calibri Light"/>
              <a:cs typeface="Calibri"/>
            </a:rPr>
            <a:t>, jak </a:t>
          </a:r>
          <a:r>
            <a:rPr lang="en-US" err="1">
              <a:latin typeface="Calibri Light"/>
              <a:cs typeface="Calibri"/>
            </a:rPr>
            <a:t>prowadzić</a:t>
          </a:r>
          <a:r>
            <a:rPr lang="en-US">
              <a:latin typeface="Calibri Light"/>
              <a:cs typeface="Calibri"/>
            </a:rPr>
            <a:t> </a:t>
          </a:r>
          <a:r>
            <a:rPr lang="en-US" err="1">
              <a:latin typeface="Calibri Light"/>
              <a:cs typeface="Calibri"/>
            </a:rPr>
            <a:t>dokumentację</a:t>
          </a:r>
          <a:r>
            <a:rPr lang="en-US">
              <a:latin typeface="Calibri Light"/>
              <a:cs typeface="Calibri"/>
            </a:rPr>
            <a:t> </a:t>
          </a:r>
          <a:r>
            <a:rPr lang="en-US" err="1">
              <a:latin typeface="Calibri Light"/>
              <a:cs typeface="Calibri"/>
            </a:rPr>
            <a:t>procesu</a:t>
          </a:r>
          <a:r>
            <a:rPr lang="en-US">
              <a:latin typeface="Calibri Light"/>
              <a:cs typeface="Calibri"/>
            </a:rPr>
            <a:t> </a:t>
          </a:r>
          <a:r>
            <a:rPr lang="en-US" err="1">
              <a:latin typeface="Calibri Light"/>
              <a:cs typeface="Calibri"/>
            </a:rPr>
            <a:t>sprzedaży</a:t>
          </a:r>
          <a:r>
            <a:rPr lang="en-US">
              <a:latin typeface="Calibri Light"/>
              <a:cs typeface="Calibri"/>
            </a:rPr>
            <a:t> </a:t>
          </a:r>
          <a:r>
            <a:rPr lang="en-US" err="1">
              <a:latin typeface="Calibri Light"/>
              <a:cs typeface="Calibri"/>
            </a:rPr>
            <a:t>oraz</a:t>
          </a:r>
          <a:r>
            <a:rPr lang="en-US">
              <a:latin typeface="Calibri Light"/>
              <a:cs typeface="Calibri"/>
            </a:rPr>
            <a:t> </a:t>
          </a:r>
          <a:r>
            <a:rPr lang="en-US" err="1">
              <a:latin typeface="Calibri Light"/>
              <a:cs typeface="Calibri"/>
            </a:rPr>
            <a:t>biurową</a:t>
          </a:r>
          <a:r>
            <a:rPr lang="en-US">
              <a:latin typeface="Calibri Light"/>
              <a:cs typeface="Calibri"/>
            </a:rPr>
            <a:t> </a:t>
          </a:r>
          <a:r>
            <a:rPr lang="en-US" err="1">
              <a:latin typeface="Calibri Light"/>
              <a:cs typeface="Calibri"/>
            </a:rPr>
            <a:t>i</a:t>
          </a:r>
          <a:r>
            <a:rPr lang="en-US">
              <a:latin typeface="Calibri Light"/>
              <a:cs typeface="Calibri"/>
            </a:rPr>
            <a:t> </a:t>
          </a:r>
          <a:r>
            <a:rPr lang="en-US" err="1">
              <a:latin typeface="Calibri Light"/>
              <a:cs typeface="Calibri"/>
            </a:rPr>
            <a:t>magazynową</a:t>
          </a:r>
          <a:r>
            <a:rPr lang="en-US">
              <a:latin typeface="Calibri Light"/>
              <a:cs typeface="Calibri"/>
            </a:rPr>
            <a:t>,  </a:t>
          </a:r>
        </a:p>
      </dgm:t>
    </dgm:pt>
    <dgm:pt modelId="{8554B713-9BFD-46BA-A3D3-84664B071542}" type="parTrans" cxnId="{9359E864-C372-4A12-B2EA-9948B5431069}">
      <dgm:prSet/>
      <dgm:spPr/>
      <dgm:t>
        <a:bodyPr/>
        <a:lstStyle/>
        <a:p>
          <a:endParaRPr lang="en-US"/>
        </a:p>
      </dgm:t>
    </dgm:pt>
    <dgm:pt modelId="{1B20796D-9904-45AC-A411-4CC3F2D47CDF}" type="sibTrans" cxnId="{9359E864-C372-4A12-B2EA-9948B5431069}">
      <dgm:prSet/>
      <dgm:spPr/>
      <dgm:t>
        <a:bodyPr/>
        <a:lstStyle/>
        <a:p>
          <a:endParaRPr lang="en-US"/>
        </a:p>
      </dgm:t>
    </dgm:pt>
    <dgm:pt modelId="{67C03F83-BEED-4C94-95A1-14A041B5DD26}">
      <dgm:prSet/>
      <dgm:spPr/>
      <dgm:t>
        <a:bodyPr/>
        <a:lstStyle/>
        <a:p>
          <a:pPr rtl="0"/>
          <a:r>
            <a:rPr lang="en-US" err="1">
              <a:latin typeface="Calibri Light"/>
              <a:cs typeface="Calibri"/>
            </a:rPr>
            <a:t>nauczysz</a:t>
          </a:r>
          <a:r>
            <a:rPr lang="en-US">
              <a:latin typeface="Calibri Light"/>
              <a:cs typeface="Calibri"/>
            </a:rPr>
            <a:t> </a:t>
          </a:r>
          <a:r>
            <a:rPr lang="en-US" err="1">
              <a:latin typeface="Calibri Light"/>
              <a:cs typeface="Calibri"/>
            </a:rPr>
            <a:t>się</a:t>
          </a:r>
          <a:r>
            <a:rPr lang="en-US">
              <a:latin typeface="Calibri Light"/>
              <a:cs typeface="Calibri"/>
            </a:rPr>
            <a:t> </a:t>
          </a:r>
          <a:r>
            <a:rPr lang="en-US" err="1">
              <a:latin typeface="Calibri Light"/>
              <a:cs typeface="Calibri"/>
            </a:rPr>
            <a:t>sporządzać</a:t>
          </a:r>
          <a:r>
            <a:rPr lang="en-US">
              <a:latin typeface="Calibri Light"/>
              <a:cs typeface="Calibri"/>
            </a:rPr>
            <a:t> </a:t>
          </a:r>
          <a:r>
            <a:rPr lang="en-US" err="1">
              <a:latin typeface="Calibri Light"/>
              <a:cs typeface="Calibri"/>
            </a:rPr>
            <a:t>dokumentację</a:t>
          </a:r>
          <a:r>
            <a:rPr lang="en-US">
              <a:latin typeface="Calibri Light"/>
              <a:cs typeface="Calibri"/>
            </a:rPr>
            <a:t> </a:t>
          </a:r>
          <a:r>
            <a:rPr lang="en-US" err="1">
              <a:latin typeface="Calibri Light"/>
              <a:cs typeface="Calibri"/>
            </a:rPr>
            <a:t>kadrową</a:t>
          </a:r>
          <a:r>
            <a:rPr lang="en-US">
              <a:latin typeface="Calibri Light"/>
              <a:cs typeface="Calibri"/>
            </a:rPr>
            <a:t>, </a:t>
          </a:r>
          <a:r>
            <a:rPr lang="en-US" err="1">
              <a:latin typeface="Calibri Light"/>
              <a:cs typeface="Calibri"/>
            </a:rPr>
            <a:t>rozliczać</a:t>
          </a:r>
          <a:r>
            <a:rPr lang="en-US">
              <a:latin typeface="Calibri Light"/>
              <a:cs typeface="Calibri"/>
            </a:rPr>
            <a:t> </a:t>
          </a:r>
          <a:r>
            <a:rPr lang="en-US" err="1">
              <a:latin typeface="Calibri Light"/>
              <a:cs typeface="Calibri"/>
            </a:rPr>
            <a:t>wynagrodzenia</a:t>
          </a:r>
          <a:r>
            <a:rPr lang="en-US">
              <a:latin typeface="Calibri Light"/>
              <a:cs typeface="Calibri"/>
            </a:rPr>
            <a:t> </a:t>
          </a:r>
          <a:r>
            <a:rPr lang="en-US" err="1">
              <a:latin typeface="Calibri Light"/>
              <a:cs typeface="Calibri"/>
            </a:rPr>
            <a:t>i</a:t>
          </a:r>
          <a:r>
            <a:rPr lang="en-US">
              <a:latin typeface="Calibri Light"/>
              <a:cs typeface="Calibri"/>
            </a:rPr>
            <a:t> </a:t>
          </a:r>
          <a:r>
            <a:rPr lang="en-US" err="1">
              <a:latin typeface="Calibri Light"/>
              <a:cs typeface="Calibri"/>
            </a:rPr>
            <a:t>składki</a:t>
          </a:r>
          <a:r>
            <a:rPr lang="en-US">
              <a:latin typeface="Calibri Light"/>
              <a:cs typeface="Calibri"/>
            </a:rPr>
            <a:t> </a:t>
          </a:r>
          <a:r>
            <a:rPr lang="en-US" err="1">
              <a:latin typeface="Calibri Light"/>
              <a:cs typeface="Calibri"/>
            </a:rPr>
            <a:t>pobierane</a:t>
          </a:r>
          <a:r>
            <a:rPr lang="en-US">
              <a:latin typeface="Calibri Light"/>
              <a:cs typeface="Calibri"/>
            </a:rPr>
            <a:t> </a:t>
          </a:r>
          <a:r>
            <a:rPr lang="en-US" err="1">
              <a:latin typeface="Calibri Light"/>
              <a:cs typeface="Calibri"/>
            </a:rPr>
            <a:t>przez</a:t>
          </a:r>
          <a:r>
            <a:rPr lang="en-US">
              <a:latin typeface="Calibri Light"/>
              <a:cs typeface="Calibri"/>
            </a:rPr>
            <a:t> ZUS,</a:t>
          </a:r>
        </a:p>
      </dgm:t>
    </dgm:pt>
    <dgm:pt modelId="{640DC583-BCD8-433A-910F-425E7AD20F28}" type="parTrans" cxnId="{7159358E-79F1-4AD8-BA33-941392601714}">
      <dgm:prSet/>
      <dgm:spPr/>
      <dgm:t>
        <a:bodyPr/>
        <a:lstStyle/>
        <a:p>
          <a:endParaRPr lang="en-US"/>
        </a:p>
      </dgm:t>
    </dgm:pt>
    <dgm:pt modelId="{88AD8D45-F921-49C5-976A-23645D196C4F}" type="sibTrans" cxnId="{7159358E-79F1-4AD8-BA33-941392601714}">
      <dgm:prSet/>
      <dgm:spPr/>
      <dgm:t>
        <a:bodyPr/>
        <a:lstStyle/>
        <a:p>
          <a:endParaRPr lang="en-US"/>
        </a:p>
      </dgm:t>
    </dgm:pt>
    <dgm:pt modelId="{DB3D9C12-16CB-4F48-84ED-6AF445C7FE9C}">
      <dgm:prSet/>
      <dgm:spPr/>
      <dgm:t>
        <a:bodyPr/>
        <a:lstStyle/>
        <a:p>
          <a:pPr rtl="0"/>
          <a:r>
            <a:rPr lang="en-US" err="1">
              <a:latin typeface="Calibri Light"/>
              <a:cs typeface="Calibri"/>
            </a:rPr>
            <a:t>zdobędziesz</a:t>
          </a:r>
          <a:r>
            <a:rPr lang="en-US">
              <a:latin typeface="Calibri Light"/>
              <a:cs typeface="Calibri"/>
            </a:rPr>
            <a:t> </a:t>
          </a:r>
          <a:r>
            <a:rPr lang="en-US" err="1">
              <a:latin typeface="Calibri Light"/>
              <a:cs typeface="Calibri"/>
            </a:rPr>
            <a:t>wiedzę</a:t>
          </a:r>
          <a:r>
            <a:rPr lang="en-US">
              <a:latin typeface="Calibri Light"/>
              <a:cs typeface="Calibri"/>
            </a:rPr>
            <a:t> z </a:t>
          </a:r>
          <a:r>
            <a:rPr lang="en-US" err="1">
              <a:latin typeface="Calibri Light"/>
              <a:cs typeface="Calibri"/>
            </a:rPr>
            <a:t>zakresu</a:t>
          </a:r>
          <a:r>
            <a:rPr lang="en-US">
              <a:latin typeface="Calibri Light"/>
              <a:cs typeface="Calibri"/>
            </a:rPr>
            <a:t> </a:t>
          </a:r>
          <a:r>
            <a:rPr lang="en-US" err="1">
              <a:latin typeface="Calibri Light"/>
              <a:cs typeface="Calibri"/>
            </a:rPr>
            <a:t>prowadzenia</a:t>
          </a:r>
          <a:r>
            <a:rPr lang="en-US">
              <a:latin typeface="Calibri Light"/>
              <a:cs typeface="Calibri"/>
            </a:rPr>
            <a:t> </a:t>
          </a:r>
          <a:r>
            <a:rPr lang="en-US" err="1">
              <a:latin typeface="Calibri Light"/>
              <a:cs typeface="Calibri"/>
            </a:rPr>
            <a:t>ewidencji</a:t>
          </a:r>
          <a:r>
            <a:rPr lang="en-US">
              <a:latin typeface="Calibri Light"/>
              <a:cs typeface="Calibri"/>
            </a:rPr>
            <a:t> I </a:t>
          </a:r>
          <a:r>
            <a:rPr lang="en-US" err="1">
              <a:latin typeface="Calibri Light"/>
              <a:cs typeface="Calibri"/>
            </a:rPr>
            <a:t>rozliczeń</a:t>
          </a:r>
          <a:r>
            <a:rPr lang="en-US">
              <a:latin typeface="Calibri Light"/>
              <a:cs typeface="Calibri"/>
            </a:rPr>
            <a:t> </a:t>
          </a:r>
          <a:r>
            <a:rPr lang="en-US" err="1">
              <a:latin typeface="Calibri Light"/>
              <a:cs typeface="Calibri"/>
            </a:rPr>
            <a:t>podatkowych</a:t>
          </a:r>
          <a:r>
            <a:rPr lang="en-US">
              <a:latin typeface="Calibri Light"/>
              <a:cs typeface="Calibri"/>
            </a:rPr>
            <a:t>, </a:t>
          </a:r>
          <a:r>
            <a:rPr lang="en-US" err="1">
              <a:latin typeface="Calibri Light"/>
              <a:cs typeface="Calibri"/>
            </a:rPr>
            <a:t>prowadzenia</a:t>
          </a:r>
          <a:r>
            <a:rPr lang="en-US">
              <a:latin typeface="Calibri Light"/>
              <a:cs typeface="Calibri"/>
            </a:rPr>
            <a:t> </a:t>
          </a:r>
          <a:r>
            <a:rPr lang="en-US" err="1">
              <a:latin typeface="Calibri Light"/>
              <a:cs typeface="Calibri"/>
            </a:rPr>
            <a:t>własnej</a:t>
          </a:r>
          <a:r>
            <a:rPr lang="en-US">
              <a:latin typeface="Calibri Light"/>
              <a:cs typeface="Calibri"/>
            </a:rPr>
            <a:t> </a:t>
          </a:r>
          <a:r>
            <a:rPr lang="en-US" err="1">
              <a:latin typeface="Calibri Light"/>
              <a:cs typeface="Calibri"/>
            </a:rPr>
            <a:t>firmy</a:t>
          </a:r>
          <a:r>
            <a:rPr lang="en-US">
              <a:latin typeface="Calibri Light"/>
              <a:cs typeface="Calibri"/>
            </a:rPr>
            <a:t>.</a:t>
          </a:r>
        </a:p>
      </dgm:t>
    </dgm:pt>
    <dgm:pt modelId="{B11BB219-DEF9-46D7-8413-9B87840030B5}" type="parTrans" cxnId="{1C7587E4-23D8-4AFC-BD36-CC67E6CD2501}">
      <dgm:prSet/>
      <dgm:spPr/>
      <dgm:t>
        <a:bodyPr/>
        <a:lstStyle/>
        <a:p>
          <a:endParaRPr lang="en-US"/>
        </a:p>
      </dgm:t>
    </dgm:pt>
    <dgm:pt modelId="{C3113D19-590A-4C1A-A70C-E191B69057A4}" type="sibTrans" cxnId="{1C7587E4-23D8-4AFC-BD36-CC67E6CD2501}">
      <dgm:prSet/>
      <dgm:spPr/>
      <dgm:t>
        <a:bodyPr/>
        <a:lstStyle/>
        <a:p>
          <a:endParaRPr lang="en-US"/>
        </a:p>
      </dgm:t>
    </dgm:pt>
    <dgm:pt modelId="{FF2BA0DE-222C-4E86-897B-C4E8466D349E}" type="pres">
      <dgm:prSet presAssocID="{79B0A0BB-6826-4814-A8E8-424392F8DE8E}" presName="linear" presStyleCnt="0">
        <dgm:presLayoutVars>
          <dgm:animLvl val="lvl"/>
          <dgm:resizeHandles val="exact"/>
        </dgm:presLayoutVars>
      </dgm:prSet>
      <dgm:spPr/>
    </dgm:pt>
    <dgm:pt modelId="{663F9578-C513-4FCE-8637-6D28DE3A7A89}" type="pres">
      <dgm:prSet presAssocID="{9381AF25-28EF-41E9-A27F-7D7328EA10B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F335FDD-29D6-4C61-A8D6-978CA2CB0092}" type="pres">
      <dgm:prSet presAssocID="{1B20796D-9904-45AC-A411-4CC3F2D47CDF}" presName="spacer" presStyleCnt="0"/>
      <dgm:spPr/>
    </dgm:pt>
    <dgm:pt modelId="{DD9F649F-5ADF-460F-AA35-266DFE7A84AB}" type="pres">
      <dgm:prSet presAssocID="{67C03F83-BEED-4C94-95A1-14A041B5DD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5A76C5-6C0D-469B-9822-4C20D351132F}" type="pres">
      <dgm:prSet presAssocID="{88AD8D45-F921-49C5-976A-23645D196C4F}" presName="spacer" presStyleCnt="0"/>
      <dgm:spPr/>
    </dgm:pt>
    <dgm:pt modelId="{876BA2E8-C121-4F4E-8ADF-F13DD062DBBC}" type="pres">
      <dgm:prSet presAssocID="{DB3D9C12-16CB-4F48-84ED-6AF445C7FE9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A4F9D23-FB7E-4C2E-8FA7-E128689889CA}" type="presOf" srcId="{9381AF25-28EF-41E9-A27F-7D7328EA10B9}" destId="{663F9578-C513-4FCE-8637-6D28DE3A7A89}" srcOrd="0" destOrd="0" presId="urn:microsoft.com/office/officeart/2005/8/layout/vList2"/>
    <dgm:cxn modelId="{9359E864-C372-4A12-B2EA-9948B5431069}" srcId="{79B0A0BB-6826-4814-A8E8-424392F8DE8E}" destId="{9381AF25-28EF-41E9-A27F-7D7328EA10B9}" srcOrd="0" destOrd="0" parTransId="{8554B713-9BFD-46BA-A3D3-84664B071542}" sibTransId="{1B20796D-9904-45AC-A411-4CC3F2D47CDF}"/>
    <dgm:cxn modelId="{BB1D0773-DEE5-4551-92C6-E19326FD21B8}" type="presOf" srcId="{DB3D9C12-16CB-4F48-84ED-6AF445C7FE9C}" destId="{876BA2E8-C121-4F4E-8ADF-F13DD062DBBC}" srcOrd="0" destOrd="0" presId="urn:microsoft.com/office/officeart/2005/8/layout/vList2"/>
    <dgm:cxn modelId="{7159358E-79F1-4AD8-BA33-941392601714}" srcId="{79B0A0BB-6826-4814-A8E8-424392F8DE8E}" destId="{67C03F83-BEED-4C94-95A1-14A041B5DD26}" srcOrd="1" destOrd="0" parTransId="{640DC583-BCD8-433A-910F-425E7AD20F28}" sibTransId="{88AD8D45-F921-49C5-976A-23645D196C4F}"/>
    <dgm:cxn modelId="{865755B3-89E9-48CE-82FD-D4E99B62CBD3}" type="presOf" srcId="{79B0A0BB-6826-4814-A8E8-424392F8DE8E}" destId="{FF2BA0DE-222C-4E86-897B-C4E8466D349E}" srcOrd="0" destOrd="0" presId="urn:microsoft.com/office/officeart/2005/8/layout/vList2"/>
    <dgm:cxn modelId="{375128D8-34D8-4306-A3BC-A3E7DA1CE7CC}" type="presOf" srcId="{67C03F83-BEED-4C94-95A1-14A041B5DD26}" destId="{DD9F649F-5ADF-460F-AA35-266DFE7A84AB}" srcOrd="0" destOrd="0" presId="urn:microsoft.com/office/officeart/2005/8/layout/vList2"/>
    <dgm:cxn modelId="{1C7587E4-23D8-4AFC-BD36-CC67E6CD2501}" srcId="{79B0A0BB-6826-4814-A8E8-424392F8DE8E}" destId="{DB3D9C12-16CB-4F48-84ED-6AF445C7FE9C}" srcOrd="2" destOrd="0" parTransId="{B11BB219-DEF9-46D7-8413-9B87840030B5}" sibTransId="{C3113D19-590A-4C1A-A70C-E191B69057A4}"/>
    <dgm:cxn modelId="{AC0CCB9E-BF53-4A89-B971-E72854873E96}" type="presParOf" srcId="{FF2BA0DE-222C-4E86-897B-C4E8466D349E}" destId="{663F9578-C513-4FCE-8637-6D28DE3A7A89}" srcOrd="0" destOrd="0" presId="urn:microsoft.com/office/officeart/2005/8/layout/vList2"/>
    <dgm:cxn modelId="{8B82FA11-4490-4E88-A874-868C04FF5B3F}" type="presParOf" srcId="{FF2BA0DE-222C-4E86-897B-C4E8466D349E}" destId="{5F335FDD-29D6-4C61-A8D6-978CA2CB0092}" srcOrd="1" destOrd="0" presId="urn:microsoft.com/office/officeart/2005/8/layout/vList2"/>
    <dgm:cxn modelId="{5FE7C12F-557C-4D3B-BAC8-B8308A5C126B}" type="presParOf" srcId="{FF2BA0DE-222C-4E86-897B-C4E8466D349E}" destId="{DD9F649F-5ADF-460F-AA35-266DFE7A84AB}" srcOrd="2" destOrd="0" presId="urn:microsoft.com/office/officeart/2005/8/layout/vList2"/>
    <dgm:cxn modelId="{840C3981-6885-44F9-A321-CD8BD4DF6E6A}" type="presParOf" srcId="{FF2BA0DE-222C-4E86-897B-C4E8466D349E}" destId="{065A76C5-6C0D-469B-9822-4C20D351132F}" srcOrd="3" destOrd="0" presId="urn:microsoft.com/office/officeart/2005/8/layout/vList2"/>
    <dgm:cxn modelId="{4436D585-EA35-42D7-849D-50CF55A3CB3E}" type="presParOf" srcId="{FF2BA0DE-222C-4E86-897B-C4E8466D349E}" destId="{876BA2E8-C121-4F4E-8ADF-F13DD062DB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B0A0BB-6826-4814-A8E8-424392F8DE8E}" type="doc">
      <dgm:prSet loTypeId="urn:microsoft.com/office/officeart/2005/8/layout/vList2" loCatId="list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381AF25-28EF-41E9-A27F-7D7328EA10B9}">
      <dgm:prSet/>
      <dgm:spPr/>
      <dgm:t>
        <a:bodyPr/>
        <a:lstStyle/>
        <a:p>
          <a:pPr algn="l">
            <a:lnSpc>
              <a:spcPct val="110000"/>
            </a:lnSpc>
          </a:pPr>
          <a:r>
            <a:rPr lang="en-US">
              <a:latin typeface="Calibri Light"/>
              <a:cs typeface="Calibri Light"/>
            </a:rPr>
            <a:t>EKA.04 Prowadzenie dokumentacji w jednostce organizacyjnej</a:t>
          </a:r>
        </a:p>
      </dgm:t>
    </dgm:pt>
    <dgm:pt modelId="{8554B713-9BFD-46BA-A3D3-84664B071542}" type="parTrans" cxnId="{9359E864-C372-4A12-B2EA-9948B5431069}">
      <dgm:prSet/>
      <dgm:spPr/>
      <dgm:t>
        <a:bodyPr/>
        <a:lstStyle/>
        <a:p>
          <a:endParaRPr lang="en-US"/>
        </a:p>
      </dgm:t>
    </dgm:pt>
    <dgm:pt modelId="{1B20796D-9904-45AC-A411-4CC3F2D47CDF}" type="sibTrans" cxnId="{9359E864-C372-4A12-B2EA-9948B5431069}">
      <dgm:prSet/>
      <dgm:spPr/>
      <dgm:t>
        <a:bodyPr/>
        <a:lstStyle/>
        <a:p>
          <a:endParaRPr lang="en-US"/>
        </a:p>
      </dgm:t>
    </dgm:pt>
    <dgm:pt modelId="{67C03F83-BEED-4C94-95A1-14A041B5DD26}">
      <dgm:prSet/>
      <dgm:spPr/>
      <dgm:t>
        <a:bodyPr/>
        <a:lstStyle/>
        <a:p>
          <a:pPr algn="l">
            <a:lnSpc>
              <a:spcPct val="110000"/>
            </a:lnSpc>
          </a:pPr>
          <a:r>
            <a:rPr lang="en-US">
              <a:latin typeface="Calibri Light"/>
              <a:cs typeface="Calibri Light"/>
            </a:rPr>
            <a:t>EKA.05 Prowadzenie spraw kadrowo- płacowych i gospodarki finansowej jednostek organizacyjnych</a:t>
          </a:r>
        </a:p>
      </dgm:t>
    </dgm:pt>
    <dgm:pt modelId="{640DC583-BCD8-433A-910F-425E7AD20F28}" type="parTrans" cxnId="{7159358E-79F1-4AD8-BA33-941392601714}">
      <dgm:prSet/>
      <dgm:spPr/>
      <dgm:t>
        <a:bodyPr/>
        <a:lstStyle/>
        <a:p>
          <a:endParaRPr lang="en-US"/>
        </a:p>
      </dgm:t>
    </dgm:pt>
    <dgm:pt modelId="{88AD8D45-F921-49C5-976A-23645D196C4F}" type="sibTrans" cxnId="{7159358E-79F1-4AD8-BA33-941392601714}">
      <dgm:prSet/>
      <dgm:spPr/>
      <dgm:t>
        <a:bodyPr/>
        <a:lstStyle/>
        <a:p>
          <a:endParaRPr lang="en-US"/>
        </a:p>
      </dgm:t>
    </dgm:pt>
    <dgm:pt modelId="{FF2BA0DE-222C-4E86-897B-C4E8466D349E}" type="pres">
      <dgm:prSet presAssocID="{79B0A0BB-6826-4814-A8E8-424392F8DE8E}" presName="linear" presStyleCnt="0">
        <dgm:presLayoutVars>
          <dgm:animLvl val="lvl"/>
          <dgm:resizeHandles val="exact"/>
        </dgm:presLayoutVars>
      </dgm:prSet>
      <dgm:spPr/>
    </dgm:pt>
    <dgm:pt modelId="{663F9578-C513-4FCE-8637-6D28DE3A7A89}" type="pres">
      <dgm:prSet presAssocID="{9381AF25-28EF-41E9-A27F-7D7328EA10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335FDD-29D6-4C61-A8D6-978CA2CB0092}" type="pres">
      <dgm:prSet presAssocID="{1B20796D-9904-45AC-A411-4CC3F2D47CDF}" presName="spacer" presStyleCnt="0"/>
      <dgm:spPr/>
    </dgm:pt>
    <dgm:pt modelId="{DD9F649F-5ADF-460F-AA35-266DFE7A84AB}" type="pres">
      <dgm:prSet presAssocID="{67C03F83-BEED-4C94-95A1-14A041B5DD2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359E864-C372-4A12-B2EA-9948B5431069}" srcId="{79B0A0BB-6826-4814-A8E8-424392F8DE8E}" destId="{9381AF25-28EF-41E9-A27F-7D7328EA10B9}" srcOrd="0" destOrd="0" parTransId="{8554B713-9BFD-46BA-A3D3-84664B071542}" sibTransId="{1B20796D-9904-45AC-A411-4CC3F2D47CDF}"/>
    <dgm:cxn modelId="{7159358E-79F1-4AD8-BA33-941392601714}" srcId="{79B0A0BB-6826-4814-A8E8-424392F8DE8E}" destId="{67C03F83-BEED-4C94-95A1-14A041B5DD26}" srcOrd="1" destOrd="0" parTransId="{640DC583-BCD8-433A-910F-425E7AD20F28}" sibTransId="{88AD8D45-F921-49C5-976A-23645D196C4F}"/>
    <dgm:cxn modelId="{44A0F49D-91E1-4C10-A82C-D2D2D8BF9F34}" type="presOf" srcId="{79B0A0BB-6826-4814-A8E8-424392F8DE8E}" destId="{FF2BA0DE-222C-4E86-897B-C4E8466D349E}" srcOrd="0" destOrd="0" presId="urn:microsoft.com/office/officeart/2005/8/layout/vList2"/>
    <dgm:cxn modelId="{C33CF9B7-7164-4761-921D-299C6A8F330D}" type="presOf" srcId="{67C03F83-BEED-4C94-95A1-14A041B5DD26}" destId="{DD9F649F-5ADF-460F-AA35-266DFE7A84AB}" srcOrd="0" destOrd="0" presId="urn:microsoft.com/office/officeart/2005/8/layout/vList2"/>
    <dgm:cxn modelId="{ED6028D4-CD66-41CF-BA7E-502B29002945}" type="presOf" srcId="{9381AF25-28EF-41E9-A27F-7D7328EA10B9}" destId="{663F9578-C513-4FCE-8637-6D28DE3A7A89}" srcOrd="0" destOrd="0" presId="urn:microsoft.com/office/officeart/2005/8/layout/vList2"/>
    <dgm:cxn modelId="{EAA92447-6172-47DE-948C-5425824D883F}" type="presParOf" srcId="{FF2BA0DE-222C-4E86-897B-C4E8466D349E}" destId="{663F9578-C513-4FCE-8637-6D28DE3A7A89}" srcOrd="0" destOrd="0" presId="urn:microsoft.com/office/officeart/2005/8/layout/vList2"/>
    <dgm:cxn modelId="{3B2F4707-9CAD-44A5-B58F-0EF5AA516A8E}" type="presParOf" srcId="{FF2BA0DE-222C-4E86-897B-C4E8466D349E}" destId="{5F335FDD-29D6-4C61-A8D6-978CA2CB0092}" srcOrd="1" destOrd="0" presId="urn:microsoft.com/office/officeart/2005/8/layout/vList2"/>
    <dgm:cxn modelId="{58EB7295-C4E8-450B-B359-9F45392CF13C}" type="presParOf" srcId="{FF2BA0DE-222C-4E86-897B-C4E8466D349E}" destId="{DD9F649F-5ADF-460F-AA35-266DFE7A84A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B0A0BB-6826-4814-A8E8-424392F8DE8E}" type="doc">
      <dgm:prSet loTypeId="urn:microsoft.com/office/officeart/2005/8/layout/process4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93F97FC-710D-4672-87B5-8BC049D0B1F9}">
      <dgm:prSet phldr="0"/>
      <dgm:spPr/>
      <dgm:t>
        <a:bodyPr/>
        <a:lstStyle/>
        <a:p>
          <a:pPr algn="l">
            <a:lnSpc>
              <a:spcPct val="100000"/>
            </a:lnSpc>
          </a:pPr>
          <a:endParaRPr lang="en-US">
            <a:latin typeface="Bradley Hand ITC"/>
            <a:cs typeface="Cavolini"/>
          </a:endParaRPr>
        </a:p>
      </dgm:t>
    </dgm:pt>
    <dgm:pt modelId="{55325C22-2D89-4CE1-8CF7-695D0A351696}" type="parTrans" cxnId="{8357473A-6CDF-44EF-8782-3309B6C459AF}">
      <dgm:prSet/>
      <dgm:spPr/>
    </dgm:pt>
    <dgm:pt modelId="{12287311-D1E0-4FAB-8EDF-E5F925E0D5C0}" type="sibTrans" cxnId="{8357473A-6CDF-44EF-8782-3309B6C459AF}">
      <dgm:prSet/>
      <dgm:spPr/>
      <dgm:t>
        <a:bodyPr/>
        <a:lstStyle/>
        <a:p>
          <a:endParaRPr lang="pl-PL"/>
        </a:p>
      </dgm:t>
    </dgm:pt>
    <dgm:pt modelId="{4817355C-7E93-4086-A8B2-1142B8164CE4}">
      <dgm:prSet phldr="0"/>
      <dgm:spPr/>
      <dgm:t>
        <a:bodyPr/>
        <a:lstStyle/>
        <a:p>
          <a:pPr algn="l">
            <a:lnSpc>
              <a:spcPct val="100000"/>
            </a:lnSpc>
          </a:pPr>
          <a:endParaRPr lang="en-US">
            <a:latin typeface="Bradley Hand ITC"/>
            <a:cs typeface="Cavolini"/>
          </a:endParaRPr>
        </a:p>
      </dgm:t>
    </dgm:pt>
    <dgm:pt modelId="{9E2C22ED-87CA-4625-A920-B702DE94989A}" type="parTrans" cxnId="{944EB03C-8665-45E5-86E9-0744CB0B242B}">
      <dgm:prSet/>
      <dgm:spPr/>
    </dgm:pt>
    <dgm:pt modelId="{32A46094-A600-4AF5-92ED-33FB2726C084}" type="sibTrans" cxnId="{944EB03C-8665-45E5-86E9-0744CB0B242B}">
      <dgm:prSet/>
      <dgm:spPr/>
    </dgm:pt>
    <dgm:pt modelId="{0FDA2E69-D502-4E9D-AC3B-17364CFF2FD4}">
      <dgm:prSet phldr="0"/>
      <dgm:spPr/>
      <dgm:t>
        <a:bodyPr/>
        <a:lstStyle/>
        <a:p>
          <a:pPr algn="l">
            <a:lnSpc>
              <a:spcPct val="100000"/>
            </a:lnSpc>
          </a:pPr>
          <a:endParaRPr lang="en-US">
            <a:latin typeface="Bradley Hand ITC"/>
            <a:cs typeface="Cavolini"/>
          </a:endParaRPr>
        </a:p>
      </dgm:t>
    </dgm:pt>
    <dgm:pt modelId="{0B8887C9-CA39-4D96-9058-B512A032BD87}" type="parTrans" cxnId="{1FE447D8-19D7-4C7D-889B-ECA5A88FE186}">
      <dgm:prSet/>
      <dgm:spPr/>
    </dgm:pt>
    <dgm:pt modelId="{DEAB404B-569F-4C70-AF41-2BF260EFAF3A}" type="sibTrans" cxnId="{1FE447D8-19D7-4C7D-889B-ECA5A88FE186}">
      <dgm:prSet/>
      <dgm:spPr/>
    </dgm:pt>
    <dgm:pt modelId="{4100831F-25AF-4ED1-B0E0-9F9FAB0B82E5}">
      <dgm:prSet phldr="0"/>
      <dgm:spPr/>
      <dgm:t>
        <a:bodyPr/>
        <a:lstStyle/>
        <a:p>
          <a:pPr algn="l">
            <a:lnSpc>
              <a:spcPct val="100000"/>
            </a:lnSpc>
          </a:pPr>
          <a:endParaRPr lang="en-US">
            <a:latin typeface="Bradley Hand ITC"/>
            <a:cs typeface="Cavolini"/>
          </a:endParaRPr>
        </a:p>
      </dgm:t>
    </dgm:pt>
    <dgm:pt modelId="{B3B15D46-2EAD-4112-9F6A-5115E712C40A}" type="parTrans" cxnId="{7CCA80FC-B7B0-4EC3-AACD-82003D2D4B78}">
      <dgm:prSet/>
      <dgm:spPr/>
    </dgm:pt>
    <dgm:pt modelId="{4ABA181D-354F-47BA-8ACF-CAF820FF5CD7}" type="sibTrans" cxnId="{7CCA80FC-B7B0-4EC3-AACD-82003D2D4B78}">
      <dgm:prSet/>
      <dgm:spPr/>
    </dgm:pt>
    <dgm:pt modelId="{9BA79D4E-B31B-4C46-9396-5635494175C4}" type="pres">
      <dgm:prSet presAssocID="{79B0A0BB-6826-4814-A8E8-424392F8DE8E}" presName="Name0" presStyleCnt="0">
        <dgm:presLayoutVars>
          <dgm:dir/>
          <dgm:animLvl val="lvl"/>
          <dgm:resizeHandles val="exact"/>
        </dgm:presLayoutVars>
      </dgm:prSet>
      <dgm:spPr/>
    </dgm:pt>
    <dgm:pt modelId="{30D76B38-EA77-4EE8-877C-0B9395851C9C}" type="pres">
      <dgm:prSet presAssocID="{4100831F-25AF-4ED1-B0E0-9F9FAB0B82E5}" presName="boxAndChildren" presStyleCnt="0"/>
      <dgm:spPr/>
    </dgm:pt>
    <dgm:pt modelId="{182B0262-02A9-4BFD-971E-34A5E92BDA0E}" type="pres">
      <dgm:prSet presAssocID="{4100831F-25AF-4ED1-B0E0-9F9FAB0B82E5}" presName="parentTextBox" presStyleLbl="node1" presStyleIdx="0" presStyleCnt="4"/>
      <dgm:spPr/>
    </dgm:pt>
    <dgm:pt modelId="{FF06BD6A-2C8F-4F8E-BF38-78124455982A}" type="pres">
      <dgm:prSet presAssocID="{DEAB404B-569F-4C70-AF41-2BF260EFAF3A}" presName="sp" presStyleCnt="0"/>
      <dgm:spPr/>
    </dgm:pt>
    <dgm:pt modelId="{C641CC41-3EE5-4803-8B6C-EF76FBD5DFFE}" type="pres">
      <dgm:prSet presAssocID="{0FDA2E69-D502-4E9D-AC3B-17364CFF2FD4}" presName="arrowAndChildren" presStyleCnt="0"/>
      <dgm:spPr/>
    </dgm:pt>
    <dgm:pt modelId="{C4B81E41-39BA-4437-8A44-3E613E48A821}" type="pres">
      <dgm:prSet presAssocID="{0FDA2E69-D502-4E9D-AC3B-17364CFF2FD4}" presName="parentTextArrow" presStyleLbl="node1" presStyleIdx="1" presStyleCnt="4"/>
      <dgm:spPr/>
    </dgm:pt>
    <dgm:pt modelId="{084C7FD9-C089-4A55-90B7-C2F65F89A10A}" type="pres">
      <dgm:prSet presAssocID="{32A46094-A600-4AF5-92ED-33FB2726C084}" presName="sp" presStyleCnt="0"/>
      <dgm:spPr/>
    </dgm:pt>
    <dgm:pt modelId="{C0675F37-5F04-4B6D-8A9E-2B3114E227FD}" type="pres">
      <dgm:prSet presAssocID="{4817355C-7E93-4086-A8B2-1142B8164CE4}" presName="arrowAndChildren" presStyleCnt="0"/>
      <dgm:spPr/>
    </dgm:pt>
    <dgm:pt modelId="{50D34134-3F1B-4338-A2C9-D0FADD0E4C9C}" type="pres">
      <dgm:prSet presAssocID="{4817355C-7E93-4086-A8B2-1142B8164CE4}" presName="parentTextArrow" presStyleLbl="node1" presStyleIdx="2" presStyleCnt="4"/>
      <dgm:spPr/>
    </dgm:pt>
    <dgm:pt modelId="{8F88561E-A7BC-4832-9A2A-B67CA27C732D}" type="pres">
      <dgm:prSet presAssocID="{12287311-D1E0-4FAB-8EDF-E5F925E0D5C0}" presName="sp" presStyleCnt="0"/>
      <dgm:spPr/>
    </dgm:pt>
    <dgm:pt modelId="{FCA6AB08-78E5-4616-8B50-2AD0F934632C}" type="pres">
      <dgm:prSet presAssocID="{993F97FC-710D-4672-87B5-8BC049D0B1F9}" presName="arrowAndChildren" presStyleCnt="0"/>
      <dgm:spPr/>
    </dgm:pt>
    <dgm:pt modelId="{4B710CEF-F596-44F1-A6CA-F4C990C34A37}" type="pres">
      <dgm:prSet presAssocID="{993F97FC-710D-4672-87B5-8BC049D0B1F9}" presName="parentTextArrow" presStyleLbl="node1" presStyleIdx="3" presStyleCnt="4"/>
      <dgm:spPr/>
    </dgm:pt>
  </dgm:ptLst>
  <dgm:cxnLst>
    <dgm:cxn modelId="{28078831-1B6E-4747-BEFE-1F86B8CD485A}" type="presOf" srcId="{0FDA2E69-D502-4E9D-AC3B-17364CFF2FD4}" destId="{C4B81E41-39BA-4437-8A44-3E613E48A821}" srcOrd="0" destOrd="0" presId="urn:microsoft.com/office/officeart/2005/8/layout/process4"/>
    <dgm:cxn modelId="{8357473A-6CDF-44EF-8782-3309B6C459AF}" srcId="{79B0A0BB-6826-4814-A8E8-424392F8DE8E}" destId="{993F97FC-710D-4672-87B5-8BC049D0B1F9}" srcOrd="0" destOrd="0" parTransId="{55325C22-2D89-4CE1-8CF7-695D0A351696}" sibTransId="{12287311-D1E0-4FAB-8EDF-E5F925E0D5C0}"/>
    <dgm:cxn modelId="{944EB03C-8665-45E5-86E9-0744CB0B242B}" srcId="{79B0A0BB-6826-4814-A8E8-424392F8DE8E}" destId="{4817355C-7E93-4086-A8B2-1142B8164CE4}" srcOrd="1" destOrd="0" parTransId="{9E2C22ED-87CA-4625-A920-B702DE94989A}" sibTransId="{32A46094-A600-4AF5-92ED-33FB2726C084}"/>
    <dgm:cxn modelId="{88E7F3A4-EEA3-4476-A93B-01EA7E44F1BD}" type="presOf" srcId="{4100831F-25AF-4ED1-B0E0-9F9FAB0B82E5}" destId="{182B0262-02A9-4BFD-971E-34A5E92BDA0E}" srcOrd="0" destOrd="0" presId="urn:microsoft.com/office/officeart/2005/8/layout/process4"/>
    <dgm:cxn modelId="{F698AFB0-930A-41FD-8E53-7BB05DE7AAAC}" type="presOf" srcId="{79B0A0BB-6826-4814-A8E8-424392F8DE8E}" destId="{9BA79D4E-B31B-4C46-9396-5635494175C4}" srcOrd="0" destOrd="0" presId="urn:microsoft.com/office/officeart/2005/8/layout/process4"/>
    <dgm:cxn modelId="{0C7E7BBE-A361-4014-BA9E-C3E970F0CBA3}" type="presOf" srcId="{4817355C-7E93-4086-A8B2-1142B8164CE4}" destId="{50D34134-3F1B-4338-A2C9-D0FADD0E4C9C}" srcOrd="0" destOrd="0" presId="urn:microsoft.com/office/officeart/2005/8/layout/process4"/>
    <dgm:cxn modelId="{1FE447D8-19D7-4C7D-889B-ECA5A88FE186}" srcId="{79B0A0BB-6826-4814-A8E8-424392F8DE8E}" destId="{0FDA2E69-D502-4E9D-AC3B-17364CFF2FD4}" srcOrd="2" destOrd="0" parTransId="{0B8887C9-CA39-4D96-9058-B512A032BD87}" sibTransId="{DEAB404B-569F-4C70-AF41-2BF260EFAF3A}"/>
    <dgm:cxn modelId="{9EF6A7EF-E3FF-47D4-9705-45F0E772B194}" type="presOf" srcId="{993F97FC-710D-4672-87B5-8BC049D0B1F9}" destId="{4B710CEF-F596-44F1-A6CA-F4C990C34A37}" srcOrd="0" destOrd="0" presId="urn:microsoft.com/office/officeart/2005/8/layout/process4"/>
    <dgm:cxn modelId="{7CCA80FC-B7B0-4EC3-AACD-82003D2D4B78}" srcId="{79B0A0BB-6826-4814-A8E8-424392F8DE8E}" destId="{4100831F-25AF-4ED1-B0E0-9F9FAB0B82E5}" srcOrd="3" destOrd="0" parTransId="{B3B15D46-2EAD-4112-9F6A-5115E712C40A}" sibTransId="{4ABA181D-354F-47BA-8ACF-CAF820FF5CD7}"/>
    <dgm:cxn modelId="{2EB2F548-3550-484E-9315-C07571614241}" type="presParOf" srcId="{9BA79D4E-B31B-4C46-9396-5635494175C4}" destId="{30D76B38-EA77-4EE8-877C-0B9395851C9C}" srcOrd="0" destOrd="0" presId="urn:microsoft.com/office/officeart/2005/8/layout/process4"/>
    <dgm:cxn modelId="{ED1208D9-F390-431F-BB6D-A9080CF2165F}" type="presParOf" srcId="{30D76B38-EA77-4EE8-877C-0B9395851C9C}" destId="{182B0262-02A9-4BFD-971E-34A5E92BDA0E}" srcOrd="0" destOrd="0" presId="urn:microsoft.com/office/officeart/2005/8/layout/process4"/>
    <dgm:cxn modelId="{E11FDFDB-1FDF-43F0-BAA2-8D93CA291874}" type="presParOf" srcId="{9BA79D4E-B31B-4C46-9396-5635494175C4}" destId="{FF06BD6A-2C8F-4F8E-BF38-78124455982A}" srcOrd="1" destOrd="0" presId="urn:microsoft.com/office/officeart/2005/8/layout/process4"/>
    <dgm:cxn modelId="{75C3EE90-C4FE-41F4-B2BD-75121B082A5A}" type="presParOf" srcId="{9BA79D4E-B31B-4C46-9396-5635494175C4}" destId="{C641CC41-3EE5-4803-8B6C-EF76FBD5DFFE}" srcOrd="2" destOrd="0" presId="urn:microsoft.com/office/officeart/2005/8/layout/process4"/>
    <dgm:cxn modelId="{DC3DA6BC-C334-4646-A5A6-BED6F0560C09}" type="presParOf" srcId="{C641CC41-3EE5-4803-8B6C-EF76FBD5DFFE}" destId="{C4B81E41-39BA-4437-8A44-3E613E48A821}" srcOrd="0" destOrd="0" presId="urn:microsoft.com/office/officeart/2005/8/layout/process4"/>
    <dgm:cxn modelId="{BF166AB3-1A6E-47EA-9DC5-CCD623503543}" type="presParOf" srcId="{9BA79D4E-B31B-4C46-9396-5635494175C4}" destId="{084C7FD9-C089-4A55-90B7-C2F65F89A10A}" srcOrd="3" destOrd="0" presId="urn:microsoft.com/office/officeart/2005/8/layout/process4"/>
    <dgm:cxn modelId="{ED13FC8C-520F-4C1B-992D-8334ABACEB95}" type="presParOf" srcId="{9BA79D4E-B31B-4C46-9396-5635494175C4}" destId="{C0675F37-5F04-4B6D-8A9E-2B3114E227FD}" srcOrd="4" destOrd="0" presId="urn:microsoft.com/office/officeart/2005/8/layout/process4"/>
    <dgm:cxn modelId="{31AB902D-94E6-4795-A9AF-9451A7D3C8EA}" type="presParOf" srcId="{C0675F37-5F04-4B6D-8A9E-2B3114E227FD}" destId="{50D34134-3F1B-4338-A2C9-D0FADD0E4C9C}" srcOrd="0" destOrd="0" presId="urn:microsoft.com/office/officeart/2005/8/layout/process4"/>
    <dgm:cxn modelId="{8C7CB527-ABAC-4EF4-8AB0-849FB34E1FFC}" type="presParOf" srcId="{9BA79D4E-B31B-4C46-9396-5635494175C4}" destId="{8F88561E-A7BC-4832-9A2A-B67CA27C732D}" srcOrd="5" destOrd="0" presId="urn:microsoft.com/office/officeart/2005/8/layout/process4"/>
    <dgm:cxn modelId="{3398020D-D16C-494C-828B-0F4C92144A9A}" type="presParOf" srcId="{9BA79D4E-B31B-4C46-9396-5635494175C4}" destId="{FCA6AB08-78E5-4616-8B50-2AD0F934632C}" srcOrd="6" destOrd="0" presId="urn:microsoft.com/office/officeart/2005/8/layout/process4"/>
    <dgm:cxn modelId="{9C19924D-64BD-4BF7-961E-DF8EA0BD3C02}" type="presParOf" srcId="{FCA6AB08-78E5-4616-8B50-2AD0F934632C}" destId="{4B710CEF-F596-44F1-A6CA-F4C990C34A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9578-C513-4FCE-8637-6D28DE3A7A89}">
      <dsp:nvSpPr>
        <dsp:cNvPr id="0" name=""/>
        <dsp:cNvSpPr/>
      </dsp:nvSpPr>
      <dsp:spPr>
        <a:xfrm>
          <a:off x="0" y="609605"/>
          <a:ext cx="6713552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err="1">
              <a:latin typeface="Calibri Light"/>
              <a:cs typeface="Calibri"/>
            </a:rPr>
            <a:t>dowiesz</a:t>
          </a:r>
          <a:r>
            <a:rPr lang="en-US" sz="2300" kern="1200">
              <a:latin typeface="Calibri Light"/>
              <a:cs typeface="Calibri"/>
            </a:rPr>
            <a:t> </a:t>
          </a:r>
          <a:r>
            <a:rPr lang="en-US" sz="2300" kern="1200" err="1">
              <a:latin typeface="Calibri Light"/>
              <a:cs typeface="Calibri"/>
            </a:rPr>
            <a:t>się</a:t>
          </a:r>
          <a:r>
            <a:rPr lang="en-US" sz="2300" kern="1200">
              <a:latin typeface="Calibri Light"/>
              <a:cs typeface="Calibri"/>
            </a:rPr>
            <a:t>, jak </a:t>
          </a:r>
          <a:r>
            <a:rPr lang="en-US" sz="2300" kern="1200" err="1">
              <a:latin typeface="Calibri Light"/>
              <a:cs typeface="Calibri"/>
            </a:rPr>
            <a:t>prowadzić</a:t>
          </a:r>
          <a:r>
            <a:rPr lang="en-US" sz="2300" kern="1200">
              <a:latin typeface="Calibri Light"/>
              <a:cs typeface="Calibri"/>
            </a:rPr>
            <a:t> </a:t>
          </a:r>
          <a:r>
            <a:rPr lang="en-US" sz="2300" kern="1200" err="1">
              <a:latin typeface="Calibri Light"/>
              <a:cs typeface="Calibri"/>
            </a:rPr>
            <a:t>dokumentację</a:t>
          </a:r>
          <a:r>
            <a:rPr lang="en-US" sz="2300" kern="1200">
              <a:latin typeface="Calibri Light"/>
              <a:cs typeface="Calibri"/>
            </a:rPr>
            <a:t> </a:t>
          </a:r>
          <a:r>
            <a:rPr lang="en-US" sz="2300" kern="1200" err="1">
              <a:latin typeface="Calibri Light"/>
              <a:cs typeface="Calibri"/>
            </a:rPr>
            <a:t>procesu</a:t>
          </a:r>
          <a:r>
            <a:rPr lang="en-US" sz="2300" kern="1200">
              <a:latin typeface="Calibri Light"/>
              <a:cs typeface="Calibri"/>
            </a:rPr>
            <a:t> </a:t>
          </a:r>
          <a:r>
            <a:rPr lang="en-US" sz="2300" kern="1200" err="1">
              <a:latin typeface="Calibri Light"/>
              <a:cs typeface="Calibri"/>
            </a:rPr>
            <a:t>sprzedaży</a:t>
          </a:r>
          <a:r>
            <a:rPr lang="en-US" sz="2300" kern="1200">
              <a:latin typeface="Calibri Light"/>
              <a:cs typeface="Calibri"/>
            </a:rPr>
            <a:t> </a:t>
          </a:r>
          <a:r>
            <a:rPr lang="en-US" sz="2300" kern="1200" err="1">
              <a:latin typeface="Calibri Light"/>
              <a:cs typeface="Calibri"/>
            </a:rPr>
            <a:t>oraz</a:t>
          </a:r>
          <a:r>
            <a:rPr lang="en-US" sz="2300" kern="1200">
              <a:latin typeface="Calibri Light"/>
              <a:cs typeface="Calibri"/>
            </a:rPr>
            <a:t> </a:t>
          </a:r>
          <a:r>
            <a:rPr lang="en-US" sz="2300" kern="1200" err="1">
              <a:latin typeface="Calibri Light"/>
              <a:cs typeface="Calibri"/>
            </a:rPr>
            <a:t>biurową</a:t>
          </a:r>
          <a:r>
            <a:rPr lang="en-US" sz="2300" kern="1200">
              <a:latin typeface="Calibri Light"/>
              <a:cs typeface="Calibri"/>
            </a:rPr>
            <a:t> </a:t>
          </a:r>
          <a:r>
            <a:rPr lang="en-US" sz="2300" kern="1200" err="1">
              <a:latin typeface="Calibri Light"/>
              <a:cs typeface="Calibri"/>
            </a:rPr>
            <a:t>i</a:t>
          </a:r>
          <a:r>
            <a:rPr lang="en-US" sz="2300" kern="1200">
              <a:latin typeface="Calibri Light"/>
              <a:cs typeface="Calibri"/>
            </a:rPr>
            <a:t> </a:t>
          </a:r>
          <a:r>
            <a:rPr lang="en-US" sz="2300" kern="1200" err="1">
              <a:latin typeface="Calibri Light"/>
              <a:cs typeface="Calibri"/>
            </a:rPr>
            <a:t>magazynową</a:t>
          </a:r>
          <a:r>
            <a:rPr lang="en-US" sz="2300" kern="1200">
              <a:latin typeface="Calibri Light"/>
              <a:cs typeface="Calibri"/>
            </a:rPr>
            <a:t>,  </a:t>
          </a:r>
        </a:p>
      </dsp:txBody>
      <dsp:txXfrm>
        <a:off x="44664" y="654269"/>
        <a:ext cx="6624224" cy="825612"/>
      </dsp:txXfrm>
    </dsp:sp>
    <dsp:sp modelId="{DD9F649F-5ADF-460F-AA35-266DFE7A84AB}">
      <dsp:nvSpPr>
        <dsp:cNvPr id="0" name=""/>
        <dsp:cNvSpPr/>
      </dsp:nvSpPr>
      <dsp:spPr>
        <a:xfrm>
          <a:off x="0" y="1590785"/>
          <a:ext cx="6713552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err="1">
              <a:latin typeface="Calibri Light"/>
              <a:cs typeface="Calibri"/>
            </a:rPr>
            <a:t>nauczysz</a:t>
          </a:r>
          <a:r>
            <a:rPr lang="en-US" sz="2300" kern="1200">
              <a:latin typeface="Calibri Light"/>
              <a:cs typeface="Calibri"/>
            </a:rPr>
            <a:t> </a:t>
          </a:r>
          <a:r>
            <a:rPr lang="en-US" sz="2300" kern="1200" err="1">
              <a:latin typeface="Calibri Light"/>
              <a:cs typeface="Calibri"/>
            </a:rPr>
            <a:t>się</a:t>
          </a:r>
          <a:r>
            <a:rPr lang="en-US" sz="2300" kern="1200">
              <a:latin typeface="Calibri Light"/>
              <a:cs typeface="Calibri"/>
            </a:rPr>
            <a:t> </a:t>
          </a:r>
          <a:r>
            <a:rPr lang="en-US" sz="2300" kern="1200" err="1">
              <a:latin typeface="Calibri Light"/>
              <a:cs typeface="Calibri"/>
            </a:rPr>
            <a:t>sporządzać</a:t>
          </a:r>
          <a:r>
            <a:rPr lang="en-US" sz="2300" kern="1200">
              <a:latin typeface="Calibri Light"/>
              <a:cs typeface="Calibri"/>
            </a:rPr>
            <a:t> </a:t>
          </a:r>
          <a:r>
            <a:rPr lang="en-US" sz="2300" kern="1200" err="1">
              <a:latin typeface="Calibri Light"/>
              <a:cs typeface="Calibri"/>
            </a:rPr>
            <a:t>dokumentację</a:t>
          </a:r>
          <a:r>
            <a:rPr lang="en-US" sz="2300" kern="1200">
              <a:latin typeface="Calibri Light"/>
              <a:cs typeface="Calibri"/>
            </a:rPr>
            <a:t> </a:t>
          </a:r>
          <a:r>
            <a:rPr lang="en-US" sz="2300" kern="1200" err="1">
              <a:latin typeface="Calibri Light"/>
              <a:cs typeface="Calibri"/>
            </a:rPr>
            <a:t>kadrową</a:t>
          </a:r>
          <a:r>
            <a:rPr lang="en-US" sz="2300" kern="1200">
              <a:latin typeface="Calibri Light"/>
              <a:cs typeface="Calibri"/>
            </a:rPr>
            <a:t>, </a:t>
          </a:r>
          <a:r>
            <a:rPr lang="en-US" sz="2300" kern="1200" err="1">
              <a:latin typeface="Calibri Light"/>
              <a:cs typeface="Calibri"/>
            </a:rPr>
            <a:t>rozliczać</a:t>
          </a:r>
          <a:r>
            <a:rPr lang="en-US" sz="2300" kern="1200">
              <a:latin typeface="Calibri Light"/>
              <a:cs typeface="Calibri"/>
            </a:rPr>
            <a:t> </a:t>
          </a:r>
          <a:r>
            <a:rPr lang="en-US" sz="2300" kern="1200" err="1">
              <a:latin typeface="Calibri Light"/>
              <a:cs typeface="Calibri"/>
            </a:rPr>
            <a:t>wynagrodzenia</a:t>
          </a:r>
          <a:r>
            <a:rPr lang="en-US" sz="2300" kern="1200">
              <a:latin typeface="Calibri Light"/>
              <a:cs typeface="Calibri"/>
            </a:rPr>
            <a:t> </a:t>
          </a:r>
          <a:r>
            <a:rPr lang="en-US" sz="2300" kern="1200" err="1">
              <a:latin typeface="Calibri Light"/>
              <a:cs typeface="Calibri"/>
            </a:rPr>
            <a:t>i</a:t>
          </a:r>
          <a:r>
            <a:rPr lang="en-US" sz="2300" kern="1200">
              <a:latin typeface="Calibri Light"/>
              <a:cs typeface="Calibri"/>
            </a:rPr>
            <a:t> </a:t>
          </a:r>
          <a:r>
            <a:rPr lang="en-US" sz="2300" kern="1200" err="1">
              <a:latin typeface="Calibri Light"/>
              <a:cs typeface="Calibri"/>
            </a:rPr>
            <a:t>składki</a:t>
          </a:r>
          <a:r>
            <a:rPr lang="en-US" sz="2300" kern="1200">
              <a:latin typeface="Calibri Light"/>
              <a:cs typeface="Calibri"/>
            </a:rPr>
            <a:t> </a:t>
          </a:r>
          <a:r>
            <a:rPr lang="en-US" sz="2300" kern="1200" err="1">
              <a:latin typeface="Calibri Light"/>
              <a:cs typeface="Calibri"/>
            </a:rPr>
            <a:t>pobierane</a:t>
          </a:r>
          <a:r>
            <a:rPr lang="en-US" sz="2300" kern="1200">
              <a:latin typeface="Calibri Light"/>
              <a:cs typeface="Calibri"/>
            </a:rPr>
            <a:t> </a:t>
          </a:r>
          <a:r>
            <a:rPr lang="en-US" sz="2300" kern="1200" err="1">
              <a:latin typeface="Calibri Light"/>
              <a:cs typeface="Calibri"/>
            </a:rPr>
            <a:t>przez</a:t>
          </a:r>
          <a:r>
            <a:rPr lang="en-US" sz="2300" kern="1200">
              <a:latin typeface="Calibri Light"/>
              <a:cs typeface="Calibri"/>
            </a:rPr>
            <a:t> ZUS,</a:t>
          </a:r>
        </a:p>
      </dsp:txBody>
      <dsp:txXfrm>
        <a:off x="44664" y="1635449"/>
        <a:ext cx="6624224" cy="825612"/>
      </dsp:txXfrm>
    </dsp:sp>
    <dsp:sp modelId="{876BA2E8-C121-4F4E-8ADF-F13DD062DBBC}">
      <dsp:nvSpPr>
        <dsp:cNvPr id="0" name=""/>
        <dsp:cNvSpPr/>
      </dsp:nvSpPr>
      <dsp:spPr>
        <a:xfrm>
          <a:off x="0" y="2571965"/>
          <a:ext cx="6713552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err="1">
              <a:latin typeface="Calibri Light"/>
              <a:cs typeface="Calibri"/>
            </a:rPr>
            <a:t>zdobędziesz</a:t>
          </a:r>
          <a:r>
            <a:rPr lang="en-US" sz="2300" kern="1200">
              <a:latin typeface="Calibri Light"/>
              <a:cs typeface="Calibri"/>
            </a:rPr>
            <a:t> </a:t>
          </a:r>
          <a:r>
            <a:rPr lang="en-US" sz="2300" kern="1200" err="1">
              <a:latin typeface="Calibri Light"/>
              <a:cs typeface="Calibri"/>
            </a:rPr>
            <a:t>wiedzę</a:t>
          </a:r>
          <a:r>
            <a:rPr lang="en-US" sz="2300" kern="1200">
              <a:latin typeface="Calibri Light"/>
              <a:cs typeface="Calibri"/>
            </a:rPr>
            <a:t> z </a:t>
          </a:r>
          <a:r>
            <a:rPr lang="en-US" sz="2300" kern="1200" err="1">
              <a:latin typeface="Calibri Light"/>
              <a:cs typeface="Calibri"/>
            </a:rPr>
            <a:t>zakresu</a:t>
          </a:r>
          <a:r>
            <a:rPr lang="en-US" sz="2300" kern="1200">
              <a:latin typeface="Calibri Light"/>
              <a:cs typeface="Calibri"/>
            </a:rPr>
            <a:t> </a:t>
          </a:r>
          <a:r>
            <a:rPr lang="en-US" sz="2300" kern="1200" err="1">
              <a:latin typeface="Calibri Light"/>
              <a:cs typeface="Calibri"/>
            </a:rPr>
            <a:t>prowadzenia</a:t>
          </a:r>
          <a:r>
            <a:rPr lang="en-US" sz="2300" kern="1200">
              <a:latin typeface="Calibri Light"/>
              <a:cs typeface="Calibri"/>
            </a:rPr>
            <a:t> </a:t>
          </a:r>
          <a:r>
            <a:rPr lang="en-US" sz="2300" kern="1200" err="1">
              <a:latin typeface="Calibri Light"/>
              <a:cs typeface="Calibri"/>
            </a:rPr>
            <a:t>ewidencji</a:t>
          </a:r>
          <a:r>
            <a:rPr lang="en-US" sz="2300" kern="1200">
              <a:latin typeface="Calibri Light"/>
              <a:cs typeface="Calibri"/>
            </a:rPr>
            <a:t> I </a:t>
          </a:r>
          <a:r>
            <a:rPr lang="en-US" sz="2300" kern="1200" err="1">
              <a:latin typeface="Calibri Light"/>
              <a:cs typeface="Calibri"/>
            </a:rPr>
            <a:t>rozliczeń</a:t>
          </a:r>
          <a:r>
            <a:rPr lang="en-US" sz="2300" kern="1200">
              <a:latin typeface="Calibri Light"/>
              <a:cs typeface="Calibri"/>
            </a:rPr>
            <a:t> </a:t>
          </a:r>
          <a:r>
            <a:rPr lang="en-US" sz="2300" kern="1200" err="1">
              <a:latin typeface="Calibri Light"/>
              <a:cs typeface="Calibri"/>
            </a:rPr>
            <a:t>podatkowych</a:t>
          </a:r>
          <a:r>
            <a:rPr lang="en-US" sz="2300" kern="1200">
              <a:latin typeface="Calibri Light"/>
              <a:cs typeface="Calibri"/>
            </a:rPr>
            <a:t>, </a:t>
          </a:r>
          <a:r>
            <a:rPr lang="en-US" sz="2300" kern="1200" err="1">
              <a:latin typeface="Calibri Light"/>
              <a:cs typeface="Calibri"/>
            </a:rPr>
            <a:t>prowadzenia</a:t>
          </a:r>
          <a:r>
            <a:rPr lang="en-US" sz="2300" kern="1200">
              <a:latin typeface="Calibri Light"/>
              <a:cs typeface="Calibri"/>
            </a:rPr>
            <a:t> </a:t>
          </a:r>
          <a:r>
            <a:rPr lang="en-US" sz="2300" kern="1200" err="1">
              <a:latin typeface="Calibri Light"/>
              <a:cs typeface="Calibri"/>
            </a:rPr>
            <a:t>własnej</a:t>
          </a:r>
          <a:r>
            <a:rPr lang="en-US" sz="2300" kern="1200">
              <a:latin typeface="Calibri Light"/>
              <a:cs typeface="Calibri"/>
            </a:rPr>
            <a:t> </a:t>
          </a:r>
          <a:r>
            <a:rPr lang="en-US" sz="2300" kern="1200" err="1">
              <a:latin typeface="Calibri Light"/>
              <a:cs typeface="Calibri"/>
            </a:rPr>
            <a:t>firmy</a:t>
          </a:r>
          <a:r>
            <a:rPr lang="en-US" sz="2300" kern="1200">
              <a:latin typeface="Calibri Light"/>
              <a:cs typeface="Calibri"/>
            </a:rPr>
            <a:t>.</a:t>
          </a:r>
        </a:p>
      </dsp:txBody>
      <dsp:txXfrm>
        <a:off x="44664" y="2616629"/>
        <a:ext cx="6624224" cy="82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9578-C513-4FCE-8637-6D28DE3A7A89}">
      <dsp:nvSpPr>
        <dsp:cNvPr id="0" name=""/>
        <dsp:cNvSpPr/>
      </dsp:nvSpPr>
      <dsp:spPr>
        <a:xfrm>
          <a:off x="0" y="1111243"/>
          <a:ext cx="6713552" cy="9082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marL="0" lvl="0" indent="0" algn="l" defTabSz="8890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/>
              <a:cs typeface="Calibri Light"/>
            </a:rPr>
            <a:t>EKA.04 Prowadzenie dokumentacji w jednostce organizacyjnej</a:t>
          </a:r>
        </a:p>
      </dsp:txBody>
      <dsp:txXfrm>
        <a:off x="44335" y="1155578"/>
        <a:ext cx="6624882" cy="819542"/>
      </dsp:txXfrm>
    </dsp:sp>
    <dsp:sp modelId="{DD9F649F-5ADF-460F-AA35-266DFE7A84AB}">
      <dsp:nvSpPr>
        <dsp:cNvPr id="0" name=""/>
        <dsp:cNvSpPr/>
      </dsp:nvSpPr>
      <dsp:spPr>
        <a:xfrm>
          <a:off x="0" y="2077055"/>
          <a:ext cx="6713552" cy="908212"/>
        </a:xfrm>
        <a:prstGeom prst="roundRect">
          <a:avLst/>
        </a:prstGeom>
        <a:solidFill>
          <a:schemeClr val="accent4">
            <a:hueOff val="-682995"/>
            <a:satOff val="-59431"/>
            <a:lumOff val="-58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marL="0" lvl="0" indent="0" algn="l" defTabSz="8890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/>
              <a:cs typeface="Calibri Light"/>
            </a:rPr>
            <a:t>EKA.05 Prowadzenie spraw kadrowo- płacowych i gospodarki finansowej jednostek organizacyjnych</a:t>
          </a:r>
        </a:p>
      </dsp:txBody>
      <dsp:txXfrm>
        <a:off x="44335" y="2121390"/>
        <a:ext cx="6624882" cy="819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B0262-02A9-4BFD-971E-34A5E92BDA0E}">
      <dsp:nvSpPr>
        <dsp:cNvPr id="0" name=""/>
        <dsp:cNvSpPr/>
      </dsp:nvSpPr>
      <dsp:spPr>
        <a:xfrm>
          <a:off x="0" y="5010680"/>
          <a:ext cx="6645167" cy="109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Bradley Hand ITC"/>
            <a:cs typeface="Cavolini"/>
          </a:endParaRPr>
        </a:p>
      </dsp:txBody>
      <dsp:txXfrm>
        <a:off x="0" y="5010680"/>
        <a:ext cx="6645167" cy="1096214"/>
      </dsp:txXfrm>
    </dsp:sp>
    <dsp:sp modelId="{C4B81E41-39BA-4437-8A44-3E613E48A821}">
      <dsp:nvSpPr>
        <dsp:cNvPr id="0" name=""/>
        <dsp:cNvSpPr/>
      </dsp:nvSpPr>
      <dsp:spPr>
        <a:xfrm rot="10800000">
          <a:off x="0" y="3341146"/>
          <a:ext cx="6645167" cy="1685977"/>
        </a:xfrm>
        <a:prstGeom prst="upArrowCallout">
          <a:avLst/>
        </a:prstGeom>
        <a:gradFill rotWithShape="0">
          <a:gsLst>
            <a:gs pos="0">
              <a:schemeClr val="accent3">
                <a:hueOff val="-2597926"/>
                <a:satOff val="-3031"/>
                <a:lumOff val="69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97926"/>
                <a:satOff val="-3031"/>
                <a:lumOff val="69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97926"/>
                <a:satOff val="-3031"/>
                <a:lumOff val="69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Bradley Hand ITC"/>
            <a:cs typeface="Cavolini"/>
          </a:endParaRPr>
        </a:p>
      </dsp:txBody>
      <dsp:txXfrm rot="10800000">
        <a:off x="0" y="3341146"/>
        <a:ext cx="6645167" cy="1095497"/>
      </dsp:txXfrm>
    </dsp:sp>
    <dsp:sp modelId="{50D34134-3F1B-4338-A2C9-D0FADD0E4C9C}">
      <dsp:nvSpPr>
        <dsp:cNvPr id="0" name=""/>
        <dsp:cNvSpPr/>
      </dsp:nvSpPr>
      <dsp:spPr>
        <a:xfrm rot="10800000">
          <a:off x="0" y="1671611"/>
          <a:ext cx="6645167" cy="1685977"/>
        </a:xfrm>
        <a:prstGeom prst="upArrowCallout">
          <a:avLst/>
        </a:prstGeom>
        <a:gradFill rotWithShape="0">
          <a:gsLst>
            <a:gs pos="0">
              <a:schemeClr val="accent3">
                <a:hueOff val="-5195852"/>
                <a:satOff val="-6063"/>
                <a:lumOff val="138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195852"/>
                <a:satOff val="-6063"/>
                <a:lumOff val="138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195852"/>
                <a:satOff val="-6063"/>
                <a:lumOff val="138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Bradley Hand ITC"/>
            <a:cs typeface="Cavolini"/>
          </a:endParaRPr>
        </a:p>
      </dsp:txBody>
      <dsp:txXfrm rot="10800000">
        <a:off x="0" y="1671611"/>
        <a:ext cx="6645167" cy="1095497"/>
      </dsp:txXfrm>
    </dsp:sp>
    <dsp:sp modelId="{4B710CEF-F596-44F1-A6CA-F4C990C34A37}">
      <dsp:nvSpPr>
        <dsp:cNvPr id="0" name=""/>
        <dsp:cNvSpPr/>
      </dsp:nvSpPr>
      <dsp:spPr>
        <a:xfrm rot="10800000">
          <a:off x="0" y="2076"/>
          <a:ext cx="6645167" cy="1685977"/>
        </a:xfrm>
        <a:prstGeom prst="upArrowCallout">
          <a:avLst/>
        </a:prstGeom>
        <a:gradFill rotWithShape="0">
          <a:gsLst>
            <a:gs pos="0">
              <a:schemeClr val="accent3">
                <a:hueOff val="-7793778"/>
                <a:satOff val="-9094"/>
                <a:lumOff val="207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7793778"/>
                <a:satOff val="-9094"/>
                <a:lumOff val="207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7793778"/>
                <a:satOff val="-9094"/>
                <a:lumOff val="207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Bradley Hand ITC"/>
            <a:cs typeface="Cavolini"/>
          </a:endParaRPr>
        </a:p>
      </dsp:txBody>
      <dsp:txXfrm rot="10800000">
        <a:off x="0" y="2076"/>
        <a:ext cx="6645167" cy="1095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9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9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1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6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0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2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1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7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6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r>
              <a:rPr lang="pl-PL" sz="8000">
                <a:cs typeface="Calibri Light"/>
              </a:rPr>
              <a:t>Technik Ekonomista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/>
              <a:t>Zespół Szkół Zawodowych nr 4</a:t>
            </a:r>
          </a:p>
          <a:p>
            <a:r>
              <a:rPr lang="pl-PL"/>
              <a:t>im. Adama </a:t>
            </a:r>
            <a:r>
              <a:rPr lang="pl-PL" err="1"/>
              <a:t>Chętnika</a:t>
            </a:r>
            <a:r>
              <a:rPr lang="pl-PL"/>
              <a:t> w Ostrołęce</a:t>
            </a:r>
          </a:p>
        </p:txBody>
      </p:sp>
      <p:sp>
        <p:nvSpPr>
          <p:cNvPr id="9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1992A"/>
          </a:solidFill>
          <a:ln w="38100" cap="rnd">
            <a:solidFill>
              <a:srgbClr val="F1992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raz zawierający tekst, pomieszczenie, kasyno, scena&#10;&#10;Opis wygenerowany automatycznie">
            <a:extLst>
              <a:ext uri="{FF2B5EF4-FFF2-40B4-BE49-F238E27FC236}">
                <a16:creationId xmlns:a16="http://schemas.microsoft.com/office/drawing/2014/main" id="{326929CC-6744-4957-A6DF-38F142884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6" r="-1" b="183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7987B9-4EF6-4867-8591-CC953B2C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 err="1">
                <a:latin typeface="Cavolini"/>
                <a:cs typeface="Times New Roman"/>
              </a:rPr>
              <a:t>Cześć</a:t>
            </a:r>
            <a:r>
              <a:rPr lang="en-US" sz="2900" b="1">
                <a:latin typeface="Cavolini"/>
                <a:cs typeface="Times New Roman"/>
              </a:rPr>
              <a:t>!</a:t>
            </a:r>
            <a:br>
              <a:rPr lang="en-US" sz="2900" b="1">
                <a:latin typeface="Cavolini"/>
                <a:cs typeface="Times New Roman"/>
              </a:rPr>
            </a:br>
            <a:r>
              <a:rPr lang="en-US" sz="2900" b="1">
                <a:latin typeface="Cavolini"/>
                <a:cs typeface="Times New Roman"/>
              </a:rPr>
              <a:t>To jest Paula, </a:t>
            </a:r>
            <a:r>
              <a:rPr lang="en-US" sz="2900" b="1" err="1">
                <a:latin typeface="Cavolini"/>
                <a:cs typeface="Times New Roman"/>
              </a:rPr>
              <a:t>nasza</a:t>
            </a:r>
            <a:r>
              <a:rPr lang="en-US" sz="2900" b="1">
                <a:latin typeface="Cavolini"/>
                <a:cs typeface="Times New Roman"/>
              </a:rPr>
              <a:t> </a:t>
            </a:r>
            <a:r>
              <a:rPr lang="en-US" sz="2900" b="1" err="1">
                <a:latin typeface="Cavolini"/>
                <a:cs typeface="Times New Roman"/>
              </a:rPr>
              <a:t>uczennica</a:t>
            </a:r>
            <a:r>
              <a:rPr lang="en-US" sz="2900" b="1">
                <a:latin typeface="Cavolini"/>
                <a:cs typeface="Times New Roman"/>
              </a:rPr>
              <a:t> </a:t>
            </a:r>
            <a:r>
              <a:rPr lang="en-US" sz="2900" b="1" err="1">
                <a:latin typeface="Cavolini"/>
                <a:cs typeface="Times New Roman"/>
              </a:rPr>
              <a:t>klasy</a:t>
            </a:r>
            <a:r>
              <a:rPr lang="en-US" sz="2900" b="1">
                <a:latin typeface="Cavolini"/>
                <a:cs typeface="Times New Roman"/>
              </a:rPr>
              <a:t> </a:t>
            </a:r>
            <a:r>
              <a:rPr lang="en-US" sz="2900" b="1" err="1">
                <a:latin typeface="Cavolini"/>
                <a:cs typeface="Times New Roman"/>
              </a:rPr>
              <a:t>pierwszej</a:t>
            </a:r>
            <a:r>
              <a:rPr lang="en-US" sz="2900" b="1">
                <a:latin typeface="Cavolini"/>
                <a:cs typeface="Times New Roman"/>
              </a:rPr>
              <a:t> </a:t>
            </a:r>
            <a:r>
              <a:rPr lang="en-US" sz="2900" b="1" err="1">
                <a:latin typeface="Cavolini"/>
                <a:cs typeface="Times New Roman"/>
              </a:rPr>
              <a:t>Technikum</a:t>
            </a:r>
            <a:r>
              <a:rPr lang="en-US" sz="2900" b="1">
                <a:latin typeface="Cavolini"/>
                <a:cs typeface="Times New Roman"/>
              </a:rPr>
              <a:t> </a:t>
            </a:r>
            <a:r>
              <a:rPr lang="en-US" sz="2900" b="1" err="1">
                <a:latin typeface="Cavolini"/>
                <a:cs typeface="Times New Roman"/>
              </a:rPr>
              <a:t>Ekonomicznego</a:t>
            </a:r>
            <a:r>
              <a:rPr lang="en-US" sz="2900" b="1">
                <a:latin typeface="Cavolini"/>
                <a:cs typeface="Times New Roman"/>
              </a:rPr>
              <a:t>. </a:t>
            </a:r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09C49"/>
          </a:solidFill>
          <a:ln w="38100" cap="rnd">
            <a:solidFill>
              <a:srgbClr val="D09C4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ontent Placeholder 52">
            <a:extLst>
              <a:ext uri="{FF2B5EF4-FFF2-40B4-BE49-F238E27FC236}">
                <a16:creationId xmlns:a16="http://schemas.microsoft.com/office/drawing/2014/main" id="{357559A2-454F-4532-B70F-1EA08F8E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W </a:t>
            </a:r>
            <a:r>
              <a:rPr lang="en-US" err="1"/>
              <a:t>zeszłym</a:t>
            </a:r>
            <a:r>
              <a:rPr lang="en-US"/>
              <a:t> </a:t>
            </a:r>
            <a:r>
              <a:rPr lang="en-US" err="1"/>
              <a:t>roku</a:t>
            </a:r>
            <a:r>
              <a:rPr lang="en-US"/>
              <a:t> </a:t>
            </a:r>
            <a:r>
              <a:rPr lang="en-US" err="1"/>
              <a:t>zastanawiała</a:t>
            </a:r>
            <a:r>
              <a:rPr lang="en-US"/>
              <a:t> </a:t>
            </a:r>
            <a:r>
              <a:rPr lang="en-US" err="1"/>
              <a:t>się</a:t>
            </a:r>
            <a:r>
              <a:rPr lang="en-US"/>
              <a:t> </a:t>
            </a:r>
            <a:r>
              <a:rPr lang="en-US" err="1"/>
              <a:t>jaką</a:t>
            </a:r>
            <a:r>
              <a:rPr lang="en-US"/>
              <a:t> </a:t>
            </a:r>
            <a:r>
              <a:rPr lang="en-US" err="1"/>
              <a:t>szkołę</a:t>
            </a:r>
            <a:r>
              <a:rPr lang="en-US"/>
              <a:t> </a:t>
            </a:r>
            <a:r>
              <a:rPr lang="en-US" err="1"/>
              <a:t>wybrać</a:t>
            </a:r>
            <a:r>
              <a:rPr lang="en-US"/>
              <a:t>. </a:t>
            </a:r>
            <a:r>
              <a:rPr lang="en-US" err="1"/>
              <a:t>Chciała</a:t>
            </a:r>
            <a:r>
              <a:rPr lang="en-US"/>
              <a:t> </a:t>
            </a:r>
            <a:r>
              <a:rPr lang="en-US" err="1"/>
              <a:t>uczyć</a:t>
            </a:r>
            <a:r>
              <a:rPr lang="en-US"/>
              <a:t> </a:t>
            </a:r>
            <a:r>
              <a:rPr lang="en-US" err="1"/>
              <a:t>się</a:t>
            </a:r>
            <a:r>
              <a:rPr lang="en-US"/>
              <a:t> w </a:t>
            </a:r>
            <a:r>
              <a:rPr lang="en-US" err="1"/>
              <a:t>Zespole</a:t>
            </a:r>
            <a:r>
              <a:rPr lang="en-US"/>
              <a:t> </a:t>
            </a:r>
            <a:r>
              <a:rPr lang="en-US" err="1"/>
              <a:t>Szkół</a:t>
            </a:r>
            <a:r>
              <a:rPr lang="en-US"/>
              <a:t> </a:t>
            </a:r>
            <a:r>
              <a:rPr lang="en-US" err="1"/>
              <a:t>Zawodowych</a:t>
            </a:r>
            <a:r>
              <a:rPr lang="en-US"/>
              <a:t> nr 4 w </a:t>
            </a:r>
            <a:r>
              <a:rPr lang="en-US" err="1"/>
              <a:t>Ostrołęce</a:t>
            </a:r>
            <a:r>
              <a:rPr lang="en-US"/>
              <a:t>. W </a:t>
            </a:r>
            <a:r>
              <a:rPr lang="en-US" err="1"/>
              <a:t>przyszłości</a:t>
            </a:r>
            <a:r>
              <a:rPr lang="en-US"/>
              <a:t> </a:t>
            </a:r>
            <a:r>
              <a:rPr lang="en-US" err="1"/>
              <a:t>chciała</a:t>
            </a:r>
            <a:r>
              <a:rPr lang="en-US"/>
              <a:t> </a:t>
            </a:r>
            <a:r>
              <a:rPr lang="en-US" err="1"/>
              <a:t>zostać</a:t>
            </a:r>
            <a:r>
              <a:rPr lang="en-US"/>
              <a:t> </a:t>
            </a:r>
            <a:r>
              <a:rPr lang="en-US" err="1"/>
              <a:t>księgową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założyć</a:t>
            </a:r>
            <a:r>
              <a:rPr lang="en-US"/>
              <a:t> </a:t>
            </a:r>
            <a:r>
              <a:rPr lang="en-US" err="1"/>
              <a:t>własne</a:t>
            </a:r>
            <a:r>
              <a:rPr lang="en-US"/>
              <a:t> </a:t>
            </a:r>
            <a:r>
              <a:rPr lang="en-US" err="1"/>
              <a:t>biuro</a:t>
            </a:r>
            <a:r>
              <a:rPr lang="en-US"/>
              <a:t> </a:t>
            </a:r>
            <a:r>
              <a:rPr lang="en-US" err="1"/>
              <a:t>rachunkowe</a:t>
            </a:r>
            <a:r>
              <a:rPr lang="en-US"/>
              <a:t>, </a:t>
            </a:r>
            <a:r>
              <a:rPr lang="en-US" err="1"/>
              <a:t>więc</a:t>
            </a:r>
            <a:r>
              <a:rPr lang="en-US"/>
              <a:t> </a:t>
            </a:r>
            <a:r>
              <a:rPr lang="en-US" err="1"/>
              <a:t>wybrała</a:t>
            </a:r>
            <a:r>
              <a:rPr lang="en-US"/>
              <a:t> </a:t>
            </a:r>
            <a:r>
              <a:rPr lang="en-US" err="1"/>
              <a:t>kierunek</a:t>
            </a:r>
            <a:r>
              <a:rPr lang="en-US"/>
              <a:t> </a:t>
            </a:r>
            <a:r>
              <a:rPr lang="en-US" err="1"/>
              <a:t>technika</a:t>
            </a:r>
            <a:r>
              <a:rPr lang="en-US"/>
              <a:t> </a:t>
            </a:r>
            <a:r>
              <a:rPr lang="en-US" err="1"/>
              <a:t>ekonomisty</a:t>
            </a:r>
            <a:r>
              <a:rPr lang="en-US"/>
              <a:t>.</a:t>
            </a:r>
          </a:p>
        </p:txBody>
      </p:sp>
      <p:pic>
        <p:nvPicPr>
          <p:cNvPr id="13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68F12898-1989-4754-BD46-AA9BEEE2A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970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2" name="Rectangle 210">
            <a:extLst>
              <a:ext uri="{FF2B5EF4-FFF2-40B4-BE49-F238E27FC236}">
                <a16:creationId xmlns:a16="http://schemas.microsoft.com/office/drawing/2014/main" id="{4BCB9E0F-80B4-4BE1-A13D-A796E818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2FA415-F6C5-4B24-9AB5-E38124CD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>
                <a:latin typeface="Cavolini"/>
                <a:cs typeface="Cavolini"/>
              </a:rPr>
              <a:t>Na </a:t>
            </a:r>
            <a:r>
              <a:rPr lang="en-US" sz="4400" b="1" err="1">
                <a:latin typeface="Cavolini"/>
                <a:cs typeface="Cavolini"/>
              </a:rPr>
              <a:t>kierunku</a:t>
            </a:r>
            <a:r>
              <a:rPr lang="en-US" sz="4400" b="1">
                <a:latin typeface="Cavolini"/>
                <a:cs typeface="Cavolini"/>
              </a:rPr>
              <a:t> </a:t>
            </a:r>
            <a:r>
              <a:rPr lang="en-US" sz="4400" b="1" err="1">
                <a:latin typeface="Cavolini"/>
                <a:cs typeface="Cavolini"/>
              </a:rPr>
              <a:t>technik</a:t>
            </a:r>
            <a:r>
              <a:rPr lang="en-US" sz="4400" b="1">
                <a:latin typeface="Cavolini"/>
                <a:cs typeface="Cavolini"/>
              </a:rPr>
              <a:t> </a:t>
            </a:r>
            <a:r>
              <a:rPr lang="en-US" sz="4400" b="1" err="1">
                <a:latin typeface="Cavolini"/>
                <a:cs typeface="Cavolini"/>
              </a:rPr>
              <a:t>ekonomista</a:t>
            </a:r>
            <a:endParaRPr lang="en-US" sz="4400" b="1">
              <a:latin typeface="Cavolini"/>
              <a:cs typeface="Cavolini"/>
            </a:endParaRPr>
          </a:p>
        </p:txBody>
      </p:sp>
      <p:sp>
        <p:nvSpPr>
          <p:cNvPr id="2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DB9019"/>
          </a:solidFill>
          <a:ln w="38100" cap="rnd">
            <a:solidFill>
              <a:srgbClr val="DB901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B32D2C7E-BC50-47FD-BB80-4C68E35C15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b="26459"/>
          <a:stretch/>
        </p:blipFill>
        <p:spPr>
          <a:xfrm>
            <a:off x="572492" y="2089604"/>
            <a:ext cx="3941064" cy="4096511"/>
          </a:xfrm>
          <a:prstGeom prst="rect">
            <a:avLst/>
          </a:prstGeom>
        </p:spPr>
      </p:pic>
      <p:graphicFrame>
        <p:nvGraphicFramePr>
          <p:cNvPr id="128" name="Symbol zastępczy tekstu 3">
            <a:extLst>
              <a:ext uri="{FF2B5EF4-FFF2-40B4-BE49-F238E27FC236}">
                <a16:creationId xmlns:a16="http://schemas.microsoft.com/office/drawing/2014/main" id="{A32351B7-A5B8-40EC-9865-1812633D4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785517"/>
              </p:ext>
            </p:extLst>
          </p:nvPr>
        </p:nvGraphicFramePr>
        <p:xfrm>
          <a:off x="4905955" y="2071316"/>
          <a:ext cx="6713552" cy="409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400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ADF958-D82C-4F3E-9055-A993E8EB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301" y="329184"/>
            <a:ext cx="6993571" cy="178308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4000" b="1">
                <a:latin typeface="Cavolini"/>
                <a:cs typeface="Calibri Light"/>
              </a:rPr>
              <a:t>Paula w 5-letnim cyklu kształcenia zda egzamin z następujących kwalifikacji</a:t>
            </a: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1C71D"/>
          </a:solidFill>
          <a:ln w="38100" cap="rnd">
            <a:solidFill>
              <a:srgbClr val="C1C71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kolorowy&#10;&#10;Opis wygenerowany automatycznie">
            <a:extLst>
              <a:ext uri="{FF2B5EF4-FFF2-40B4-BE49-F238E27FC236}">
                <a16:creationId xmlns:a16="http://schemas.microsoft.com/office/drawing/2014/main" id="{2230F115-28EB-480C-A657-EE1666EAE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" r="183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aphicFrame>
        <p:nvGraphicFramePr>
          <p:cNvPr id="3" name="Symbol zastępczy tekstu 3">
            <a:extLst>
              <a:ext uri="{FF2B5EF4-FFF2-40B4-BE49-F238E27FC236}">
                <a16:creationId xmlns:a16="http://schemas.microsoft.com/office/drawing/2014/main" id="{D0929C50-37AE-4D70-8337-B145759446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171278"/>
              </p:ext>
            </p:extLst>
          </p:nvPr>
        </p:nvGraphicFramePr>
        <p:xfrm>
          <a:off x="4837570" y="1934546"/>
          <a:ext cx="6713552" cy="409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370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0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3B99D2-BEEB-4B03-BAF1-8FE782A1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000" b="1">
                <a:latin typeface="Cavolini"/>
                <a:cs typeface="Cavolini"/>
              </a:rPr>
              <a:t>Dodatkowe korzyści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5A0101DE-0B18-438E-A60D-916A1DC512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55" b="65192"/>
          <a:stretch/>
        </p:blipFill>
        <p:spPr>
          <a:xfrm>
            <a:off x="-1162519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22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CFD272"/>
          </a:solidFill>
          <a:ln w="38100" cap="rnd">
            <a:solidFill>
              <a:srgbClr val="CFD27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Symbol zastępczy tekstu 3">
            <a:extLst>
              <a:ext uri="{FF2B5EF4-FFF2-40B4-BE49-F238E27FC236}">
                <a16:creationId xmlns:a16="http://schemas.microsoft.com/office/drawing/2014/main" id="{DB0EB84D-2155-4536-BD8D-22C0041C51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538872"/>
              </p:ext>
            </p:extLst>
          </p:nvPr>
        </p:nvGraphicFramePr>
        <p:xfrm>
          <a:off x="5150185" y="234700"/>
          <a:ext cx="6645167" cy="6108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1" name="pole tekstowe 450">
            <a:extLst>
              <a:ext uri="{FF2B5EF4-FFF2-40B4-BE49-F238E27FC236}">
                <a16:creationId xmlns:a16="http://schemas.microsoft.com/office/drawing/2014/main" id="{F7C05DBF-674C-4B5F-AE12-9DA11BF50BC0}"/>
              </a:ext>
            </a:extLst>
          </p:cNvPr>
          <p:cNvSpPr txBox="1"/>
          <p:nvPr/>
        </p:nvSpPr>
        <p:spPr>
          <a:xfrm>
            <a:off x="5220305" y="370114"/>
            <a:ext cx="64564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>
                <a:solidFill>
                  <a:schemeClr val="bg1"/>
                </a:solidFill>
                <a:latin typeface="Cavolini"/>
                <a:ea typeface="+mn-lt"/>
                <a:cs typeface="+mn-lt"/>
              </a:rPr>
              <a:t>możesz rozwijać swoje pasje w szkolnej Spółdzielni Uczniowskiej Ekonomik, jednej z najlepszych w kraju, </a:t>
            </a:r>
            <a:endParaRPr lang="pl-PL">
              <a:solidFill>
                <a:schemeClr val="bg1"/>
              </a:solidFill>
            </a:endParaRPr>
          </a:p>
        </p:txBody>
      </p:sp>
      <p:sp>
        <p:nvSpPr>
          <p:cNvPr id="457" name="pole tekstowe 456">
            <a:extLst>
              <a:ext uri="{FF2B5EF4-FFF2-40B4-BE49-F238E27FC236}">
                <a16:creationId xmlns:a16="http://schemas.microsoft.com/office/drawing/2014/main" id="{37AC5CAB-7F10-4F67-8B99-F9A3C5628187}"/>
              </a:ext>
            </a:extLst>
          </p:cNvPr>
          <p:cNvSpPr txBox="1"/>
          <p:nvPr/>
        </p:nvSpPr>
        <p:spPr>
          <a:xfrm>
            <a:off x="5341257" y="2027161"/>
            <a:ext cx="645643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b="1">
                <a:solidFill>
                  <a:schemeClr val="bg1"/>
                </a:solidFill>
                <a:latin typeface="Cavolini"/>
                <a:ea typeface="+mn-lt"/>
                <a:cs typeface="+mn-lt"/>
              </a:rPr>
              <a:t>możesz poszerzać swoje kompetencje w ramach warsztatów prowadzonych przez Stowarzyszenie Księgowych w Polsce, z którym szkoła współpracuje, </a:t>
            </a:r>
            <a:endParaRPr lang="pl-PL" sz="1600" b="1">
              <a:solidFill>
                <a:schemeClr val="bg1"/>
              </a:solidFill>
              <a:latin typeface="Cavolini"/>
              <a:cs typeface="Cavolini"/>
            </a:endParaRPr>
          </a:p>
          <a:p>
            <a:pPr algn="ctr"/>
            <a:endParaRPr lang="pl-PL" sz="1600" b="1">
              <a:solidFill>
                <a:schemeClr val="bg1"/>
              </a:solidFill>
              <a:latin typeface="Cavolini"/>
              <a:cs typeface="Cavolini"/>
            </a:endParaRPr>
          </a:p>
        </p:txBody>
      </p:sp>
      <p:sp>
        <p:nvSpPr>
          <p:cNvPr id="459" name="pole tekstowe 458">
            <a:extLst>
              <a:ext uri="{FF2B5EF4-FFF2-40B4-BE49-F238E27FC236}">
                <a16:creationId xmlns:a16="http://schemas.microsoft.com/office/drawing/2014/main" id="{05BFEAC1-9A06-4DB9-B5EB-F10FB54D10C6}"/>
              </a:ext>
            </a:extLst>
          </p:cNvPr>
          <p:cNvSpPr txBox="1"/>
          <p:nvPr/>
        </p:nvSpPr>
        <p:spPr>
          <a:xfrm>
            <a:off x="5220304" y="3708398"/>
            <a:ext cx="64564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>
                <a:solidFill>
                  <a:schemeClr val="bg1"/>
                </a:solidFill>
                <a:latin typeface="Cavolini"/>
                <a:ea typeface="+mn-lt"/>
                <a:cs typeface="+mn-lt"/>
              </a:rPr>
              <a:t>poznasz ciekawych ludzi i miejsca, dzięki wycieczkom, biwakom organizowanym przez szkołę, </a:t>
            </a:r>
          </a:p>
        </p:txBody>
      </p:sp>
      <p:sp>
        <p:nvSpPr>
          <p:cNvPr id="460" name="pole tekstowe 459">
            <a:extLst>
              <a:ext uri="{FF2B5EF4-FFF2-40B4-BE49-F238E27FC236}">
                <a16:creationId xmlns:a16="http://schemas.microsoft.com/office/drawing/2014/main" id="{1B4A08EF-E860-4EBD-94F8-261706601C1A}"/>
              </a:ext>
            </a:extLst>
          </p:cNvPr>
          <p:cNvSpPr txBox="1"/>
          <p:nvPr/>
        </p:nvSpPr>
        <p:spPr>
          <a:xfrm>
            <a:off x="5147732" y="5365445"/>
            <a:ext cx="64564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>
                <a:solidFill>
                  <a:schemeClr val="bg1"/>
                </a:solidFill>
                <a:latin typeface="Cavolini"/>
                <a:ea typeface="+mn-lt"/>
                <a:cs typeface="+mn-lt"/>
              </a:rPr>
              <a:t>mile spędzisz czas podczas Dni Biznesu organizowanych w szkole </a:t>
            </a:r>
            <a:endParaRPr lang="pl-PL" b="1">
              <a:solidFill>
                <a:schemeClr val="bg1"/>
              </a:solidFill>
              <a:latin typeface="Cavolini"/>
              <a:cs typeface="Cavolini"/>
            </a:endParaRPr>
          </a:p>
        </p:txBody>
      </p:sp>
    </p:spTree>
    <p:extLst>
      <p:ext uri="{BB962C8B-B14F-4D97-AF65-F5344CB8AC3E}">
        <p14:creationId xmlns:p14="http://schemas.microsoft.com/office/powerpoint/2010/main" val="10473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8" name="Rectangle 2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wizytówka, ramka na zdjęcie&#10;&#10;Opis wygenerowany automatycznie">
            <a:extLst>
              <a:ext uri="{FF2B5EF4-FFF2-40B4-BE49-F238E27FC236}">
                <a16:creationId xmlns:a16="http://schemas.microsoft.com/office/drawing/2014/main" id="{33EC397E-111D-4380-82D2-AE11917081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121" r="-1" b="5307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9" name="Rectangle 23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87F064-413B-4D81-9600-C504AC44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17245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  <a:latin typeface="Cavolini"/>
                <a:cs typeface="Cavolini"/>
              </a:rPr>
              <a:t>Paula jest </a:t>
            </a:r>
            <a:r>
              <a:rPr lang="en-US" sz="8800" b="1" err="1">
                <a:solidFill>
                  <a:schemeClr val="bg1"/>
                </a:solidFill>
                <a:latin typeface="Cavolini"/>
                <a:cs typeface="Cavolini"/>
              </a:rPr>
              <a:t>zadowolona</a:t>
            </a:r>
            <a:r>
              <a:rPr lang="en-US" sz="8800" b="1">
                <a:solidFill>
                  <a:schemeClr val="bg1"/>
                </a:solidFill>
                <a:latin typeface="Cavolini"/>
                <a:cs typeface="Cavolini"/>
              </a:rPr>
              <a:t>.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9A66751B-E0A3-4500-A0A3-15420182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rgbClr val="FFFF00"/>
                </a:solidFill>
                <a:latin typeface="Cavolini"/>
                <a:cs typeface="Cavolini"/>
              </a:rPr>
              <a:t>Ty </a:t>
            </a:r>
            <a:r>
              <a:rPr lang="en-US" sz="6000" b="1" err="1">
                <a:solidFill>
                  <a:srgbClr val="FFFF00"/>
                </a:solidFill>
                <a:latin typeface="Cavolini"/>
                <a:cs typeface="Cavolini"/>
              </a:rPr>
              <a:t>też</a:t>
            </a:r>
            <a:r>
              <a:rPr lang="en-US" sz="6000" b="1">
                <a:solidFill>
                  <a:srgbClr val="FFFF00"/>
                </a:solidFill>
                <a:latin typeface="Cavolini"/>
                <a:cs typeface="Cavolini"/>
              </a:rPr>
              <a:t> </a:t>
            </a:r>
            <a:r>
              <a:rPr lang="en-US" sz="6000" b="1" err="1">
                <a:solidFill>
                  <a:srgbClr val="FFFF00"/>
                </a:solidFill>
                <a:latin typeface="Cavolini"/>
                <a:cs typeface="Cavolini"/>
              </a:rPr>
              <a:t>będziesz</a:t>
            </a:r>
            <a:r>
              <a:rPr lang="en-US" sz="6000" b="1">
                <a:solidFill>
                  <a:srgbClr val="FFFF00"/>
                </a:solidFill>
                <a:latin typeface="Cavolini"/>
                <a:cs typeface="Cavolini"/>
              </a:rPr>
              <a:t>!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2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5" name="Rectangle 8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E95CEC-35B2-4A40-8432-CA7AD309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38" y="1502933"/>
            <a:ext cx="543730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err="1">
                <a:latin typeface="Cavolini"/>
                <a:cs typeface="Cavolini"/>
              </a:rPr>
              <a:t>ZAPRASZAMY</a:t>
            </a:r>
            <a:endParaRPr lang="en-US" sz="4800" b="1">
              <a:latin typeface="Cavolini"/>
              <a:cs typeface="Cavolini"/>
            </a:endParaRPr>
          </a:p>
          <a:p>
            <a:endParaRPr lang="en-US" sz="8000"/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3C48D"/>
          </a:solidFill>
          <a:ln w="38100" cap="rnd">
            <a:solidFill>
              <a:srgbClr val="E3C4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6129FA43-6A64-44A4-8B3B-5C73C5901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02" r="2" b="1608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617588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SketchyVTI</vt:lpstr>
      <vt:lpstr>Technik Ekonomista</vt:lpstr>
      <vt:lpstr>Cześć! To jest Paula, nasza uczennica klasy pierwszej Technikum Ekonomicznego. </vt:lpstr>
      <vt:lpstr>Na kierunku technik ekonomista</vt:lpstr>
      <vt:lpstr>Paula w 5-letnim cyklu kształcenia zda egzamin z następujących kwalifikacji</vt:lpstr>
      <vt:lpstr>Dodatkowe korzyści</vt:lpstr>
      <vt:lpstr>Paula jest zadowolona.</vt:lpstr>
      <vt:lpstr>ZAPRASZAMY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 </dc:title>
  <dc:creator/>
  <cp:revision>1</cp:revision>
  <dcterms:created xsi:type="dcterms:W3CDTF">2021-05-02T13:15:02Z</dcterms:created>
  <dcterms:modified xsi:type="dcterms:W3CDTF">2021-05-16T14:48:01Z</dcterms:modified>
</cp:coreProperties>
</file>