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86" r:id="rId3"/>
    <p:sldId id="276" r:id="rId4"/>
    <p:sldId id="257" r:id="rId5"/>
    <p:sldId id="258" r:id="rId6"/>
    <p:sldId id="260" r:id="rId7"/>
    <p:sldId id="259" r:id="rId8"/>
    <p:sldId id="262" r:id="rId9"/>
    <p:sldId id="261" r:id="rId10"/>
    <p:sldId id="278" r:id="rId11"/>
    <p:sldId id="277" r:id="rId12"/>
    <p:sldId id="264" r:id="rId13"/>
    <p:sldId id="263" r:id="rId14"/>
    <p:sldId id="279" r:id="rId15"/>
    <p:sldId id="280" r:id="rId16"/>
    <p:sldId id="282" r:id="rId17"/>
    <p:sldId id="281" r:id="rId18"/>
    <p:sldId id="283" r:id="rId19"/>
    <p:sldId id="266" r:id="rId20"/>
    <p:sldId id="265" r:id="rId21"/>
    <p:sldId id="284" r:id="rId22"/>
    <p:sldId id="267" r:id="rId23"/>
    <p:sldId id="269" r:id="rId24"/>
    <p:sldId id="285" r:id="rId25"/>
    <p:sldId id="268" r:id="rId26"/>
    <p:sldId id="270" r:id="rId27"/>
    <p:sldId id="274" r:id="rId28"/>
    <p:sldId id="272" r:id="rId29"/>
    <p:sldId id="287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641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598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919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58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1226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2224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030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723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610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159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97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55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858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4846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561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43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2E4EE-5CFC-4BB1-ABD8-16DD5E0D3F42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47C8612-0E90-48DA-9748-ECD836B03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14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83636" y="1015271"/>
            <a:ext cx="9144000" cy="1019476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chemeClr val="accent2">
                    <a:lumMod val="50000"/>
                  </a:schemeClr>
                </a:solidFill>
              </a:rPr>
              <a:t>Konkurs </a:t>
            </a:r>
            <a:r>
              <a:rPr lang="pl-PL" sz="4400" b="1" dirty="0" err="1">
                <a:solidFill>
                  <a:schemeClr val="accent2">
                    <a:lumMod val="50000"/>
                  </a:schemeClr>
                </a:solidFill>
              </a:rPr>
              <a:t>Ekocyrkularni</a:t>
            </a:r>
            <a:endParaRPr lang="pl-PL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437" y="2423026"/>
            <a:ext cx="2946700" cy="39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3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Światowy dzień wody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54121" y="2222579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4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Światowy dzień wody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712891"/>
            <a:ext cx="9703038" cy="43284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2800" dirty="0" smtClean="0"/>
              <a:t>Dnia </a:t>
            </a:r>
            <a:r>
              <a:rPr lang="pl-PL" sz="2800" dirty="0"/>
              <a:t>22 marca w naszej szkole obchodziliśmy Światowy Dzień Wody (H2O). Z tej okazji nauczyciele uczący przedmiotów: chemia, geografia, EDB, a także realizujący zadania projektów w szkole: EPAS i SK Ekologicznego </a:t>
            </a:r>
            <a:r>
              <a:rPr lang="pl-PL" sz="2800" dirty="0" err="1"/>
              <a:t>Ekomaniacy</a:t>
            </a:r>
            <a:r>
              <a:rPr lang="pl-PL" sz="2800" dirty="0"/>
              <a:t>/GOZ postanowili zorganizować szkolny konkurs o wodzie dla klas I</a:t>
            </a:r>
            <a:r>
              <a:rPr lang="pl-PL" sz="2800" dirty="0" smtClean="0"/>
              <a:t>.</a:t>
            </a:r>
          </a:p>
          <a:p>
            <a:pPr marL="0" indent="0" algn="just">
              <a:buNone/>
            </a:pPr>
            <a:r>
              <a:rPr lang="pl-PL" sz="2800" dirty="0" smtClean="0"/>
              <a:t> </a:t>
            </a:r>
            <a:r>
              <a:rPr lang="pl-PL" sz="2800" dirty="0"/>
              <a:t>Celem konkursu jest:</a:t>
            </a:r>
          </a:p>
          <a:p>
            <a:pPr marL="514350" indent="-514350" algn="just">
              <a:buAutoNum type="arabicPeriod"/>
            </a:pPr>
            <a:r>
              <a:rPr lang="pl-PL" sz="2800" dirty="0" smtClean="0"/>
              <a:t>Pogłębianie </a:t>
            </a:r>
            <a:r>
              <a:rPr lang="pl-PL" sz="2800" dirty="0"/>
              <a:t>wiedzy z chemii i geografii za zakresu tematu: “Woda” </a:t>
            </a:r>
            <a:endParaRPr lang="pl-PL" sz="2800" dirty="0" smtClean="0"/>
          </a:p>
          <a:p>
            <a:pPr marL="514350" indent="-514350" algn="just">
              <a:buAutoNum type="arabicPeriod"/>
            </a:pPr>
            <a:r>
              <a:rPr lang="pl-PL" sz="2800" dirty="0" smtClean="0"/>
              <a:t>Działania </a:t>
            </a:r>
            <a:r>
              <a:rPr lang="pl-PL" sz="2800" dirty="0"/>
              <a:t>proekologicznie.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076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726" y="1854558"/>
            <a:ext cx="3656817" cy="4872708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accent2">
                    <a:lumMod val="75000"/>
                  </a:schemeClr>
                </a:solidFill>
              </a:rPr>
              <a:t>22 kwietnia Światowy Dzień Ziemi</a:t>
            </a:r>
          </a:p>
        </p:txBody>
      </p:sp>
    </p:spTree>
    <p:extLst>
      <p:ext uri="{BB962C8B-B14F-4D97-AF65-F5344CB8AC3E}">
        <p14:creationId xmlns:p14="http://schemas.microsoft.com/office/powerpoint/2010/main" val="231336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22 kwietnia Światowy Dzień Ziemi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3" y="1738649"/>
            <a:ext cx="9715917" cy="4584878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800" dirty="0" smtClean="0"/>
              <a:t>Jest świętem poświęconym promowaniu ochrony środowiska </a:t>
            </a:r>
            <a:br>
              <a:rPr lang="pl-PL" sz="2800" dirty="0" smtClean="0"/>
            </a:br>
            <a:r>
              <a:rPr lang="pl-PL" sz="2800" dirty="0" smtClean="0"/>
              <a:t>i świadomości ekologicznej na całym świecie. To czas, kiedy ludzie podejmują działania mające na celu ochronę naszej planety. W naszej szkole w ramach realizacji projektu : Strefa Ekologicznego i Aktywnego Myślenia – „Działam (Eko) Logicznie” zorganizowany został konkurs plastyczny. Z prac plastycznych stworzono wystawę na korytarzu szkolnym na I piętrze.</a:t>
            </a:r>
          </a:p>
          <a:p>
            <a:pPr marL="0" indent="0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96816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Co to jest Nowy Zielony Ład?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dirty="0" smtClean="0"/>
              <a:t>	Zielony </a:t>
            </a:r>
            <a:r>
              <a:rPr lang="pl-PL" dirty="0"/>
              <a:t>Ład to jest strategia Unii Europejskiej, na wielu obszarach, która ma doprowadzić do neutralności klimatycznej Europy. Strategia została przyjęta przez państwa członkowskie w 2020 roku. Europejski Zielony Ład, to między innymi koniec z marnotrawstwem opakowań, które będzie polegać na zapobieganiu powstawaniu odpadów opakowaniowych, wspieranie ponownego użycia i ponownego napełniania oraz spowodowanie, aby wszystkie opakowania nadawały się do recyklingu . Innym przykładem założeń Zielonego Ładu jest ochrona wody. Założenia te wprost wskazują, że w przypadku sektorów znacznie zużywających zasoby wodne są: przemysł, rolnictwo czy nawet gospodarstwa domowe. UE wspiera wdrażanie technologii umożliwiających oszczędne gospodarowanie wodą. Ponadto, polityka rolna i przemysłowa UE obejmuje środki wspierające ponowne wykorzystanie i recykling wody oraz redukcję zanieczyszczenia wody. Młode Ambasadorki EPAS z klasy 1A : Wiktoria Rutkowska, Emilia Staśkiewicz i Julia Kubeł w ramach realizacji tych działań przygotowały prezentację na temat : 18 marca Światowy Dzień Recyklingu i 22 marca Światowy Dzień Wody.</a:t>
            </a:r>
          </a:p>
        </p:txBody>
      </p:sp>
    </p:spTree>
    <p:extLst>
      <p:ext uri="{BB962C8B-B14F-4D97-AF65-F5344CB8AC3E}">
        <p14:creationId xmlns:p14="http://schemas.microsoft.com/office/powerpoint/2010/main" val="274431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Prezentacje uczniów</a:t>
            </a:r>
          </a:p>
        </p:txBody>
      </p:sp>
      <p:pic>
        <p:nvPicPr>
          <p:cNvPr id="2050" name="Picture 2" descr="https://zsz4.ostroleka.edu.pl/miniaturki/202403_22%20marca_dzien_wody_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863" y="2925866"/>
            <a:ext cx="4183062" cy="23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9525" y="2925420"/>
            <a:ext cx="4184650" cy="235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6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838200" y="5325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Projekt Strefa Ekologicznego i Aktywnego Myślenia Działam (EKO)LOGICZNIE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https://zsz4.ostroleka.edu.pl/foldery/galeria/202403_Ekologicznie/miniatury/zd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5907" y="2597052"/>
            <a:ext cx="4556509" cy="34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7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503617"/>
            <a:ext cx="10515600" cy="1103067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Projekt Strefa Ekologicznego i Aktywnego Myślenia Działam (EKO)LOGICZNIE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00011"/>
            <a:ext cx="10515600" cy="4623516"/>
          </a:xfrm>
        </p:spPr>
        <p:txBody>
          <a:bodyPr>
            <a:noAutofit/>
          </a:bodyPr>
          <a:lstStyle/>
          <a:p>
            <a:pPr algn="just"/>
            <a:r>
              <a:rPr lang="pl-PL" sz="2600" dirty="0"/>
              <a:t>Marzec nazwaliśmy miesiącem otwartego umysłu czyli myślę logicznie działam ekologicznie. W ramach realizacji projektu zaplanowano w miesiącu marzec następujące wyzwania </a:t>
            </a:r>
            <a:r>
              <a:rPr lang="pl-PL" sz="2600" dirty="0" smtClean="0"/>
              <a:t>ekologiczne:</a:t>
            </a:r>
            <a:endParaRPr lang="pl-PL" sz="2600" dirty="0"/>
          </a:p>
          <a:p>
            <a:pPr algn="just"/>
            <a:r>
              <a:rPr lang="pl-PL" sz="2600" dirty="0"/>
              <a:t>Światowy Dzień Dzikiej Przyrody – 3 marca z tej okazji młodzi ekolodzy z klasy 1A </a:t>
            </a:r>
            <a:r>
              <a:rPr lang="pl-PL" sz="2600" dirty="0" smtClean="0"/>
              <a:t>wręczali </a:t>
            </a:r>
            <a:r>
              <a:rPr lang="pl-PL" sz="2600" dirty="0"/>
              <a:t>społeczności szkolnej hasła ekologiczne związane z ekologią i ochroną środowiska przyrodniczego np. „Śmieci segregujesz Ziemię ratujesz”; Narodzie pomóż przyrodzie”; Polaku młody, nie marnuj wody”; </a:t>
            </a:r>
            <a:endParaRPr lang="pl-PL" sz="2600" dirty="0" smtClean="0"/>
          </a:p>
          <a:p>
            <a:pPr algn="just"/>
            <a:r>
              <a:rPr lang="pl-PL" sz="2600" dirty="0" smtClean="0"/>
              <a:t>Przygotowanie </a:t>
            </a:r>
            <a:r>
              <a:rPr lang="pl-PL" sz="2600" dirty="0"/>
              <a:t>gazetki </a:t>
            </a:r>
            <a:r>
              <a:rPr lang="pl-PL" sz="2600" dirty="0" smtClean="0"/>
              <a:t>na </a:t>
            </a:r>
            <a:r>
              <a:rPr lang="pl-PL" sz="2600" dirty="0"/>
              <a:t>korytarzu szkolnym </a:t>
            </a:r>
            <a:r>
              <a:rPr lang="pl-PL" sz="2600" dirty="0" smtClean="0"/>
              <a:t>poświęconej </a:t>
            </a:r>
            <a:r>
              <a:rPr lang="pl-PL" sz="2600" dirty="0"/>
              <a:t>cytatom </a:t>
            </a:r>
            <a:r>
              <a:rPr lang="pl-PL" sz="2600" dirty="0" smtClean="0"/>
              <a:t>ekologicznym. </a:t>
            </a:r>
            <a:r>
              <a:rPr lang="pl-PL" sz="2600" dirty="0"/>
              <a:t>Przykładowy cytat: „Jest wolą Stwórcy by związek człowieka z naturą był związkiem mądrego i szlachetnego gospodarza i opiekuna a nie nierozważnego eksploratora”. Jan Paweł </a:t>
            </a:r>
            <a:r>
              <a:rPr lang="pl-PL" sz="2600" dirty="0" smtClean="0"/>
              <a:t>II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6885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426344"/>
            <a:ext cx="10515600" cy="1103067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Projekt Strefa Ekologicznego i Aktywnego Myślenia Działam (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EKO)LOGICZNIE cd.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71079"/>
            <a:ext cx="10515600" cy="4497902"/>
          </a:xfrm>
        </p:spPr>
        <p:txBody>
          <a:bodyPr>
            <a:noAutofit/>
          </a:bodyPr>
          <a:lstStyle/>
          <a:p>
            <a:pPr algn="just"/>
            <a:r>
              <a:rPr lang="pl-PL" sz="2600" dirty="0" smtClean="0"/>
              <a:t>Przygotowanie gazetki na korytarzu szkolnym poświęconej „Dom Ekologiczny”. Przykładowe propozycje w jaki sposób powinniśmy zadbać o swój dom, aby stał się ekologiczny np.: Energooszczędne oświetlenie, energooszczędne urządzenia, itp.</a:t>
            </a:r>
          </a:p>
          <a:p>
            <a:pPr algn="just"/>
            <a:r>
              <a:rPr lang="pl-PL" sz="2600" dirty="0" smtClean="0"/>
              <a:t>Przygotowanie gazetki na korytarzu szkolnym poświęconej Światowemu Dniu Wody - 22 marca. Celem tego święta jest przypominanie mieszkańcom naszej planety, jak ważna dla zdrowia i życia jest woda. W tym roku wydarzenie jest promowane hasłem "Woda dla pokoju"</a:t>
            </a:r>
          </a:p>
          <a:p>
            <a:pPr algn="just"/>
            <a:r>
              <a:rPr lang="pl-PL" sz="2600" dirty="0" smtClean="0"/>
              <a:t>Przygotowanie gazetki na korytarzu szkolnym poświęconej kalendarzowi ekologicznym terminom. Przykładowe dni kalendarza: 18.marca Światowy Dzień Recyklingu, 21 marca Pierwszy Dzień Wiosny, 4 kwietnia Międzynarodowy Dzień Marchewki, itp.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21880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69" y="4818041"/>
            <a:ext cx="1943100" cy="189547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640" y="1791440"/>
            <a:ext cx="2883728" cy="383123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16" y="2708584"/>
            <a:ext cx="2411221" cy="32008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693" y="4129024"/>
            <a:ext cx="1946887" cy="258449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613" y="1791440"/>
            <a:ext cx="2377903" cy="3156666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smtClean="0">
                <a:solidFill>
                  <a:schemeClr val="accent2">
                    <a:lumMod val="75000"/>
                  </a:schemeClr>
                </a:solidFill>
              </a:rPr>
              <a:t>Strefa ekologicznego i aktywnego myślenia</a:t>
            </a:r>
            <a:endParaRPr lang="pl-PL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74252" y="2028524"/>
            <a:ext cx="9144000" cy="3222625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chemeClr val="accent2">
                    <a:lumMod val="50000"/>
                  </a:schemeClr>
                </a:solidFill>
              </a:rPr>
              <a:t>Działania, </a:t>
            </a:r>
            <a:r>
              <a:rPr lang="pl-PL" sz="4400" b="1" dirty="0" smtClean="0">
                <a:solidFill>
                  <a:schemeClr val="accent2">
                    <a:lumMod val="50000"/>
                  </a:schemeClr>
                </a:solidFill>
              </a:rPr>
              <a:t>wydarzenia </a:t>
            </a:r>
            <a:r>
              <a:rPr lang="pl-PL" sz="4400" b="1" dirty="0">
                <a:solidFill>
                  <a:schemeClr val="accent2">
                    <a:lumMod val="50000"/>
                  </a:schemeClr>
                </a:solidFill>
              </a:rPr>
              <a:t>oraz </a:t>
            </a:r>
            <a:r>
              <a:rPr lang="pl-PL" sz="4400" b="1" dirty="0" smtClean="0">
                <a:solidFill>
                  <a:schemeClr val="accent2">
                    <a:lumMod val="50000"/>
                  </a:schemeClr>
                </a:solidFill>
              </a:rPr>
              <a:t>inne przedsięwzięcia promujące </a:t>
            </a:r>
            <a:r>
              <a:rPr lang="pl-PL" sz="4400" b="1" dirty="0">
                <a:solidFill>
                  <a:schemeClr val="accent2">
                    <a:lumMod val="50000"/>
                  </a:schemeClr>
                </a:solidFill>
              </a:rPr>
              <a:t>ideę gospodarki cyrkularnej</a:t>
            </a:r>
            <a:br>
              <a:rPr lang="pl-PL" sz="4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4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l-PL" sz="4400" b="1" dirty="0" smtClean="0">
                <a:solidFill>
                  <a:schemeClr val="accent2">
                    <a:lumMod val="50000"/>
                  </a:schemeClr>
                </a:solidFill>
              </a:rPr>
              <a:t>prowadzone przez </a:t>
            </a:r>
            <a:br>
              <a:rPr lang="pl-PL" sz="4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4400" b="1" dirty="0" smtClean="0">
                <a:solidFill>
                  <a:schemeClr val="accent2">
                    <a:lumMod val="50000"/>
                  </a:schemeClr>
                </a:solidFill>
              </a:rPr>
              <a:t>Zespół Szkół Zawodowych Nr 4 im. A. </a:t>
            </a:r>
            <a:r>
              <a:rPr lang="pl-PL" sz="4400" b="1" dirty="0" err="1" smtClean="0">
                <a:solidFill>
                  <a:schemeClr val="accent2">
                    <a:lumMod val="50000"/>
                  </a:schemeClr>
                </a:solidFill>
              </a:rPr>
              <a:t>Chętnika</a:t>
            </a:r>
            <a:r>
              <a:rPr lang="pl-PL" sz="4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pl-PL" sz="4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4400" b="1" dirty="0" smtClean="0">
                <a:solidFill>
                  <a:schemeClr val="accent2">
                    <a:lumMod val="50000"/>
                  </a:schemeClr>
                </a:solidFill>
              </a:rPr>
              <a:t>w Ostrołęce</a:t>
            </a:r>
            <a:endParaRPr lang="pl-PL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2" y="4079382"/>
            <a:ext cx="2636949" cy="263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007579" cy="13208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Strefa ekologicznego i aktywnego myślenia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2000" y="1596980"/>
            <a:ext cx="10515600" cy="48810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600" dirty="0"/>
              <a:t>W ramach projektu uczniowie klasy 1S wraz o opiekunami, zrealizowali działanie mające na celu znalezienie realnych ekologicznych rozwiązań do zastosowania w praktyce.</a:t>
            </a:r>
          </a:p>
          <a:p>
            <a:pPr marL="0" indent="0" algn="just">
              <a:buNone/>
            </a:pPr>
            <a:r>
              <a:rPr lang="pl-PL" sz="2600" dirty="0" smtClean="0"/>
              <a:t>Z </a:t>
            </a:r>
            <a:r>
              <a:rPr lang="pl-PL" sz="2600" dirty="0"/>
              <a:t>wielu zaproponowanych ciekawych pomysłów, uczniowie wykonali Eko torby</a:t>
            </a:r>
            <a:r>
              <a:rPr lang="pl-PL" sz="2600" dirty="0" smtClean="0"/>
              <a:t>. W </a:t>
            </a:r>
            <a:r>
              <a:rPr lang="pl-PL" sz="2600" dirty="0"/>
              <a:t>myśl zasady Zero Waste –zamiast wyrzucać T-shirt, przerobili go na torbę na zakupy.</a:t>
            </a:r>
          </a:p>
          <a:p>
            <a:pPr marL="0" indent="0" algn="just">
              <a:buNone/>
            </a:pPr>
            <a:r>
              <a:rPr lang="pl-PL" sz="2600" dirty="0" smtClean="0"/>
              <a:t>Koszulki </a:t>
            </a:r>
            <a:r>
              <a:rPr lang="pl-PL" sz="2600" dirty="0"/>
              <a:t>stare, zużyte nie muszą wylądować w koszu, mogą dostać drugie życie.</a:t>
            </a:r>
          </a:p>
          <a:p>
            <a:pPr marL="0" indent="0" algn="just">
              <a:buNone/>
            </a:pPr>
            <a:r>
              <a:rPr lang="pl-PL" sz="2600" dirty="0" smtClean="0"/>
              <a:t>Podczas </a:t>
            </a:r>
            <a:r>
              <a:rPr lang="pl-PL" sz="2600" dirty="0"/>
              <a:t>warsztatów uczniowie zmienili zwykłą podkoszulkę w praktyczną torbę, którą można nosić na zakupy, albo przechowywać w niej warzywa i owoce</a:t>
            </a:r>
            <a:r>
              <a:rPr lang="pl-PL" sz="2600" dirty="0" smtClean="0"/>
              <a:t>.</a:t>
            </a:r>
            <a:endParaRPr lang="pl-PL" sz="2600" dirty="0"/>
          </a:p>
          <a:p>
            <a:pPr marL="0" indent="0" algn="just">
              <a:buNone/>
            </a:pPr>
            <a:r>
              <a:rPr lang="pl-PL" sz="2600" dirty="0"/>
              <a:t>Przygotowanie takiej torby to ukłon w stronę unikania śmieci tekstylnych i zmniejszenie zużycia opakowań z tworzyw sztucznych. </a:t>
            </a:r>
          </a:p>
        </p:txBody>
      </p:sp>
    </p:spTree>
    <p:extLst>
      <p:ext uri="{BB962C8B-B14F-4D97-AF65-F5344CB8AC3E}">
        <p14:creationId xmlns:p14="http://schemas.microsoft.com/office/powerpoint/2010/main" val="33454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187883" cy="13208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Strefa ekologicznego i aktywnego 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myślenia cd.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2000" y="1690689"/>
            <a:ext cx="10515600" cy="481314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l-PL" sz="3200" dirty="0"/>
              <a:t>Temat opakowań z tworzyw sztucznych jest na tyle istotny, ze każde działania mające na celu ograniczenia używania ich są konieczne.</a:t>
            </a:r>
          </a:p>
          <a:p>
            <a:pPr marL="0" indent="0" algn="just">
              <a:buNone/>
            </a:pPr>
            <a:endParaRPr lang="pl-PL" sz="3200" dirty="0" smtClean="0"/>
          </a:p>
          <a:p>
            <a:pPr marL="0" indent="0" algn="just">
              <a:buNone/>
            </a:pPr>
            <a:r>
              <a:rPr lang="pl-PL" sz="3200" dirty="0" smtClean="0"/>
              <a:t>Wykonane Eko torby zostały rozdane mieszkańcom Ostrołęki. </a:t>
            </a:r>
          </a:p>
          <a:p>
            <a:pPr marL="0" indent="0" algn="just">
              <a:buNone/>
            </a:pPr>
            <a:r>
              <a:rPr lang="pl-PL" sz="3200" dirty="0" smtClean="0"/>
              <a:t>Podczas rozmowy z przechodniami, młodzież zachęcała do prowadzenia bardziej ekologicznego stylu życia. A zmiana codziennych nawyków i przyzwyczajeń może przyczynić się do tego, że będzie mniej w środowisku i na wysypisku śmieci plastikowych toreb.</a:t>
            </a:r>
          </a:p>
          <a:p>
            <a:pPr marL="0" indent="0" algn="just">
              <a:buNone/>
            </a:pPr>
            <a:r>
              <a:rPr lang="pl-PL" sz="3200" dirty="0" smtClean="0"/>
              <a:t>Udział w projekcie uczył i rozwijał dobre praktyki ekologiczne wśród uczniów, a innowacyjność stała się jednym z głównych sposobów realizacji celów ekologicznych.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7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99" y="2250337"/>
            <a:ext cx="3132438" cy="415831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08" y="2814672"/>
            <a:ext cx="2461946" cy="326823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782" y="1743226"/>
            <a:ext cx="2241650" cy="297579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smtClean="0">
                <a:solidFill>
                  <a:schemeClr val="accent2">
                    <a:lumMod val="75000"/>
                  </a:schemeClr>
                </a:solidFill>
              </a:rPr>
              <a:t>"Akcja ciasteczko za odpowiedź na pytanie o ekologii"</a:t>
            </a:r>
            <a:endParaRPr lang="pl-PL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"Akcja ciasteczko za odpowiedź na pytanie o ekologii"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5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4 czerwca 2024 r w ramach realizacji projektu STREFA EKOLOGICZNEGO I AKTYWNEGO MYŚLENIA odbyła się sonda uliczna " Akcja ciasteczko za odpowiedź na pytanie o ekologii".</a:t>
            </a:r>
          </a:p>
          <a:p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Akcja skierowana była do mieszkańców naszego miasta, a wydarzenie polegało na przeprowadzeniu sondy ulicznej.</a:t>
            </a:r>
          </a:p>
          <a:p>
            <a:pPr marL="0" indent="0">
              <a:buNone/>
            </a:pPr>
            <a:r>
              <a:rPr lang="pl-PL" sz="2400" dirty="0" smtClean="0"/>
              <a:t>Społeczność szkolna zadawała chętnym rozmówcom pytania związane ze zmianą klimatu na ziemi, a mianowicie czy takie zmiany zostały zaobserwowane? Jeśli tak, to w jaki sposób możemy takim zmianom zaradzić, co możemy zrobić? Czy używamy toreb jednorazowego czy wielokrotnego użytku?</a:t>
            </a:r>
          </a:p>
        </p:txBody>
      </p:sp>
    </p:spTree>
    <p:extLst>
      <p:ext uri="{BB962C8B-B14F-4D97-AF65-F5344CB8AC3E}">
        <p14:creationId xmlns:p14="http://schemas.microsoft.com/office/powerpoint/2010/main" val="372742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"Akcja ciasteczko za odpowiedź na pytanie o 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ekologii„ cd.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53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800" dirty="0" smtClean="0"/>
              <a:t>Mieszkańcy bardzo chętnie odpowiadali na zadawane pytania, dzielili się swoimi spostrzeżeniami dotyczącymi ocieplenia klimatu, wskazywali możliwości dbania o nasze środowisko.</a:t>
            </a:r>
          </a:p>
          <a:p>
            <a:pPr marL="0" indent="0" algn="just">
              <a:buNone/>
            </a:pPr>
            <a:r>
              <a:rPr lang="pl-PL" sz="2800" dirty="0" smtClean="0"/>
              <a:t>Za udział w sondzie każdy rozmówca otrzymał ciasteczko z logiem naszej szkoły. Ciasteczka upieczone zostały przez uczniów naszej szkoły w pracowni gastronomicznej.</a:t>
            </a:r>
          </a:p>
          <a:p>
            <a:pPr marL="0" indent="0" algn="just">
              <a:buNone/>
            </a:pPr>
            <a:r>
              <a:rPr lang="pl-PL" sz="2800" dirty="0" smtClean="0"/>
              <a:t>Sondę przygotowali i przeprowadzili uczniowie klasy 4S wraz z opiekunami.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79752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879" y="2273872"/>
            <a:ext cx="3235816" cy="431172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62" y="2922655"/>
            <a:ext cx="3810000" cy="2857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012" y="1893865"/>
            <a:ext cx="3333750" cy="4448175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800" b="1" dirty="0" smtClean="0">
                <a:solidFill>
                  <a:schemeClr val="accent2">
                    <a:lumMod val="75000"/>
                  </a:schemeClr>
                </a:solidFill>
              </a:rPr>
              <a:t>Zakręcona akcja !!! - zbieramy plastikowe zakrętki -razem możemy więcej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9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187883" cy="1320800"/>
          </a:xfrm>
        </p:spPr>
        <p:txBody>
          <a:bodyPr>
            <a:noAutofit/>
          </a:bodyPr>
          <a:lstStyle/>
          <a:p>
            <a:pPr algn="ctr"/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Zakręcona akcja !!! - zbieramy plastikowe zakrętki -razem możemy więcej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160589"/>
            <a:ext cx="9381066" cy="388077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dirty="0" smtClean="0"/>
              <a:t>Młodzież </a:t>
            </a:r>
            <a:r>
              <a:rPr lang="pl-PL" sz="2400" dirty="0"/>
              <a:t>z klasy 1 A i 4S w ramach realizacji programu Szkolnego koła Ekologicznego EKOMANIACY, SK PCK i </a:t>
            </a:r>
            <a:r>
              <a:rPr lang="pl-PL" sz="2400" dirty="0" smtClean="0"/>
              <a:t>EPAS przez cały rok szkolny 2023/2024 zachęcała całą społeczność szkolną do </a:t>
            </a:r>
            <a:r>
              <a:rPr lang="pl-PL" sz="2400" dirty="0"/>
              <a:t>wspólne </a:t>
            </a:r>
            <a:r>
              <a:rPr lang="pl-PL" sz="2400" dirty="0" smtClean="0"/>
              <a:t>zaangażowania się w akcję i zbierania </a:t>
            </a:r>
            <a:r>
              <a:rPr lang="pl-PL" sz="2400" dirty="0"/>
              <a:t>plastikowych </a:t>
            </a:r>
            <a:r>
              <a:rPr lang="pl-PL" sz="2400" dirty="0" smtClean="0"/>
              <a:t>zakrętek.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dirty="0" smtClean="0"/>
              <a:t>	Uczniowie realizując program „Ostrołęka wolna od plastiku”  w czerwcu, postanowili zebrane zakrętki przekazać do miejskiego, wspólnego pojemnika.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546261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Ogólnopolski program edukacyjny "Moje miasto bez elektrośmieci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”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50740" y="3541690"/>
            <a:ext cx="6470729" cy="133955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990" y="2132806"/>
            <a:ext cx="33337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0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Ogólnopolski program edukacyjny "Moje miasto bez elektrośmieci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”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3" y="2160589"/>
            <a:ext cx="9046215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dirty="0"/>
              <a:t>W tym roku szkolnym nasza szkoła uczestniczy w Ogólnopolskim programie edukacyjnym "Moje miasto bez elektrośmieci”.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dirty="0"/>
              <a:t>Program polega na zbiórce elektrośmieci - zużytego sprzętu elektrycznego </a:t>
            </a:r>
            <a:r>
              <a:rPr lang="pl-PL" sz="2400" dirty="0" smtClean="0"/>
              <a:t>i </a:t>
            </a:r>
            <a:r>
              <a:rPr lang="pl-PL" sz="2400" dirty="0"/>
              <a:t>elektronicznego.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dirty="0"/>
              <a:t>Zbiórka będzie realizowana do 30 września 2024 roku.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1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464" y="856735"/>
            <a:ext cx="8596668" cy="3446163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Dziękujemy za uwagę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Zespół Szkół Zawodowych Nr 4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im</a:t>
            </a:r>
            <a:r>
              <a:rPr lang="pl-PL" dirty="0"/>
              <a:t>. </a:t>
            </a:r>
            <a:r>
              <a:rPr lang="pl-PL" dirty="0" smtClean="0"/>
              <a:t>Adama </a:t>
            </a:r>
            <a:r>
              <a:rPr lang="pl-PL" dirty="0" err="1"/>
              <a:t>Chętnika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w Ostrołęce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123" y="3180020"/>
            <a:ext cx="2633700" cy="263979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664411" y="4720281"/>
            <a:ext cx="4028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</a:t>
            </a:r>
            <a:r>
              <a:rPr lang="pl-PL" dirty="0" smtClean="0"/>
              <a:t>„</a:t>
            </a:r>
            <a:r>
              <a:rPr lang="pl-PL" dirty="0" err="1" smtClean="0"/>
              <a:t>Ekomaniacy</a:t>
            </a:r>
            <a:r>
              <a:rPr lang="pl-PL" smtClean="0"/>
              <a:t>” </a:t>
            </a:r>
          </a:p>
          <a:p>
            <a:r>
              <a:rPr lang="pl-PL" smtClean="0"/>
              <a:t>i nauczyciele:</a:t>
            </a:r>
            <a:endParaRPr lang="pl-PL" dirty="0" smtClean="0"/>
          </a:p>
          <a:p>
            <a:r>
              <a:rPr lang="pl-PL" dirty="0" smtClean="0"/>
              <a:t>Pani Agnieszka Stefańska</a:t>
            </a:r>
          </a:p>
          <a:p>
            <a:r>
              <a:rPr lang="pl-PL" dirty="0" smtClean="0"/>
              <a:t>Pani Urszula Kaliszewska</a:t>
            </a:r>
          </a:p>
          <a:p>
            <a:r>
              <a:rPr lang="pl-PL" dirty="0" smtClean="0"/>
              <a:t>Pani Barbara Zaborowska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4781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Olimpiada wiedzy ekologicznej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3" y="1622739"/>
            <a:ext cx="9844706" cy="441862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700" dirty="0" smtClean="0">
                <a:solidFill>
                  <a:schemeClr val="tx1"/>
                </a:solidFill>
              </a:rPr>
              <a:t>Uczniowie naszej szkoły brali udział </a:t>
            </a:r>
            <a:r>
              <a:rPr lang="pl-PL" sz="2700" dirty="0">
                <a:solidFill>
                  <a:schemeClr val="tx1"/>
                </a:solidFill>
              </a:rPr>
              <a:t>w XXXIX </a:t>
            </a:r>
            <a:r>
              <a:rPr lang="pl-PL" sz="2700" dirty="0" smtClean="0">
                <a:solidFill>
                  <a:schemeClr val="tx1"/>
                </a:solidFill>
              </a:rPr>
              <a:t>edycji </a:t>
            </a:r>
            <a:r>
              <a:rPr lang="pl-PL" sz="2700" dirty="0">
                <a:solidFill>
                  <a:schemeClr val="tx1"/>
                </a:solidFill>
              </a:rPr>
              <a:t>Olimpiady Wiedzy Ekologicznej.</a:t>
            </a:r>
            <a:endParaRPr lang="pl-PL" sz="2700" dirty="0" smtClean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700" dirty="0">
                <a:solidFill>
                  <a:schemeClr val="tx1"/>
                </a:solidFill>
              </a:rPr>
              <a:t>Zakres programowy olimpiady jest obszerny, obejmuje bowiem biologię z ekologią, ochronę i kształtowanie środowiska powiązaną z geografią, fizyką i chemią. Wymagana jest znajomość spraw bieżących i podstaw prawnych ochrony środowiska w Polsce i na świecie.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756" y="26929"/>
            <a:ext cx="2176529" cy="168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Rozstrzygnięcie konkursu „Świąteczne światełko dla środowiska” III edycja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7349" y="2546954"/>
            <a:ext cx="5925858" cy="38814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036" y="1872926"/>
            <a:ext cx="3083898" cy="41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74356" y="556195"/>
            <a:ext cx="10618573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100" dirty="0" smtClean="0"/>
          </a:p>
          <a:p>
            <a:pPr algn="just"/>
            <a:r>
              <a:rPr lang="pl-PL" sz="2800" dirty="0"/>
              <a:t>Inicjatorem konkursu była grupa „</a:t>
            </a:r>
            <a:r>
              <a:rPr lang="pl-PL" sz="2800" dirty="0" err="1"/>
              <a:t>Ekomaniacy</a:t>
            </a:r>
            <a:r>
              <a:rPr lang="pl-PL" sz="2800" dirty="0"/>
              <a:t>”, która wraz z opiekunami U. Kaliszewską, A. Stefańską, B. Zaborowską od 3 lat organizuje szkolne i międzyszkolne konkursy, kiermasze oraz akcje i działania ekologiczne związane z ochroną środowiska.</a:t>
            </a:r>
          </a:p>
          <a:p>
            <a:pPr algn="just"/>
            <a:endParaRPr lang="pl-PL" sz="2800" dirty="0"/>
          </a:p>
          <a:p>
            <a:pPr algn="just"/>
            <a:r>
              <a:rPr lang="pl-PL" sz="2800" dirty="0"/>
              <a:t>Tegoroczna edycja konkursu, polegała na wykonaniu drzewka z butelek PET oraz wykonanie i powieszenie na choince ozdób - łańcucha z materiału nadającego się do recyklingu (tektura, papier).</a:t>
            </a:r>
          </a:p>
          <a:p>
            <a:pPr algn="just"/>
            <a:endParaRPr lang="pl-PL" sz="2800" dirty="0"/>
          </a:p>
          <a:p>
            <a:pPr algn="just"/>
            <a:r>
              <a:rPr lang="pl-PL" sz="2800" dirty="0"/>
              <a:t>Do konkursu zakwalifikowało się 6 placówek oświatowych z naszego miasta. Wszystkie zgłoszone zdjęcia wykonanych prac wzięły udział w losowaniu internetowym na portalu </a:t>
            </a:r>
            <a:r>
              <a:rPr lang="pl-PL" sz="2800" dirty="0" err="1"/>
              <a:t>eostroleka</a:t>
            </a:r>
            <a:r>
              <a:rPr lang="pl-PL" sz="2800" dirty="0"/>
              <a:t>.</a:t>
            </a:r>
          </a:p>
          <a:p>
            <a:endParaRPr lang="pl-PL" sz="1100" dirty="0" smtClean="0"/>
          </a:p>
        </p:txBody>
      </p:sp>
    </p:spTree>
    <p:extLst>
      <p:ext uri="{BB962C8B-B14F-4D97-AF65-F5344CB8AC3E}">
        <p14:creationId xmlns:p14="http://schemas.microsoft.com/office/powerpoint/2010/main" val="19312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437882"/>
            <a:ext cx="10515600" cy="162629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SK Ekologiczne EKOMANIACY /GOZ przekazuje otrzymane informację do wiadomości dla społeczności szkolnej ZSZ nr 4 dotyczące ekologii:</a:t>
            </a:r>
            <a:r>
              <a:rPr lang="pl-PL" b="1" dirty="0"/>
              <a:t/>
            </a:r>
            <a:br>
              <a:rPr lang="pl-PL" b="1" dirty="0"/>
            </a:b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76" y="2498501"/>
            <a:ext cx="3710739" cy="435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7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Projekt „ Lista dobrych praktyk MSWM” są to postulaty dotyczące edukacji </a:t>
            </a:r>
            <a:r>
              <a:rPr lang="pl-PL" dirty="0" err="1"/>
              <a:t>ekologiczno</a:t>
            </a:r>
            <a:r>
              <a:rPr lang="pl-PL" dirty="0"/>
              <a:t> – klimatycznej dzieci i młodzieży przygotowane przez Komisję Ochrony Środowiska, Rolnictwa i Wsi Młodzieżowego Sejmiku Województwa Mazowieckiego związku z pogarszającym się stanem środowiska naturalnego oraz klimatu.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accent2">
                    <a:lumMod val="75000"/>
                  </a:schemeClr>
                </a:solidFill>
              </a:rPr>
              <a:t>Projekt „ Lista dobrych praktyk MSWM”</a:t>
            </a:r>
            <a:br>
              <a:rPr lang="pl-PL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pl-PL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84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510" y="2130388"/>
            <a:ext cx="4059795" cy="4591109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smtClean="0">
                <a:solidFill>
                  <a:schemeClr val="accent2">
                    <a:lumMod val="75000"/>
                  </a:schemeClr>
                </a:solidFill>
              </a:rPr>
              <a:t>Zielono Mi - Ścianka Zieleni</a:t>
            </a:r>
            <a:r>
              <a:rPr lang="pl-PL" sz="3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sz="36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pl-PL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Zielono Mi - Ścianka Zieleni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160589"/>
            <a:ext cx="9239398" cy="388077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800" dirty="0" smtClean="0"/>
              <a:t>Grupa </a:t>
            </a:r>
            <a:r>
              <a:rPr lang="pl-PL" sz="2800" dirty="0" err="1" smtClean="0"/>
              <a:t>Ekomaniaków</a:t>
            </a:r>
            <a:r>
              <a:rPr lang="pl-PL" sz="2800" dirty="0" smtClean="0"/>
              <a:t> z klas: 1A,1O,1S,2O,3O,3S,3H,4S po feriach zimowych wróciła z nowymi pomysłami ekologicznymi, które krok po kroku wdrażała w szkole. W miesiącu lutym postanowili stworzyć ściankę zieleni z żywych kwiatów na I piętrze.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617452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TM02900688[[fn=Faseta]]</Template>
  <TotalTime>409</TotalTime>
  <Words>1169</Words>
  <Application>Microsoft Office PowerPoint</Application>
  <PresentationFormat>Panoramiczny</PresentationFormat>
  <Paragraphs>78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Trebuchet MS</vt:lpstr>
      <vt:lpstr>Wingdings 3</vt:lpstr>
      <vt:lpstr>Faseta</vt:lpstr>
      <vt:lpstr>Konkurs Ekocyrkularni</vt:lpstr>
      <vt:lpstr>Działania, wydarzenia oraz inne przedsięwzięcia promujące ideę gospodarki cyrkularnej  prowadzone przez  Zespół Szkół Zawodowych Nr 4 im. A. Chętnika  w Ostrołęce</vt:lpstr>
      <vt:lpstr>Olimpiada wiedzy ekologicznej </vt:lpstr>
      <vt:lpstr>Rozstrzygnięcie konkursu „Świąteczne światełko dla środowiska” III edycja</vt:lpstr>
      <vt:lpstr>Prezentacja programu PowerPoint</vt:lpstr>
      <vt:lpstr>SK Ekologiczne EKOMANIACY /GOZ przekazuje otrzymane informację do wiadomości dla społeczności szkolnej ZSZ nr 4 dotyczące ekologii: </vt:lpstr>
      <vt:lpstr>Prezentacja programu PowerPoint</vt:lpstr>
      <vt:lpstr>Prezentacja programu PowerPoint</vt:lpstr>
      <vt:lpstr>Zielono Mi - Ścianka Zieleni </vt:lpstr>
      <vt:lpstr>Światowy dzień wody</vt:lpstr>
      <vt:lpstr>Światowy dzień wody</vt:lpstr>
      <vt:lpstr>Prezentacja programu PowerPoint</vt:lpstr>
      <vt:lpstr>22 kwietnia Światowy Dzień Ziemi</vt:lpstr>
      <vt:lpstr>Co to jest Nowy Zielony Ład? </vt:lpstr>
      <vt:lpstr>Prezentacje uczniów</vt:lpstr>
      <vt:lpstr>Projekt Strefa Ekologicznego i Aktywnego Myślenia Działam (EKO)LOGICZNIE </vt:lpstr>
      <vt:lpstr>Projekt Strefa Ekologicznego i Aktywnego Myślenia Działam (EKO)LOGICZNIE </vt:lpstr>
      <vt:lpstr>Projekt Strefa Ekologicznego i Aktywnego Myślenia Działam (EKO)LOGICZNIE cd. </vt:lpstr>
      <vt:lpstr>Prezentacja programu PowerPoint</vt:lpstr>
      <vt:lpstr>Strefa ekologicznego i aktywnego myślenia</vt:lpstr>
      <vt:lpstr>Strefa ekologicznego i aktywnego myślenia cd.</vt:lpstr>
      <vt:lpstr>Prezentacja programu PowerPoint</vt:lpstr>
      <vt:lpstr>"Akcja ciasteczko za odpowiedź na pytanie o ekologii"</vt:lpstr>
      <vt:lpstr>"Akcja ciasteczko za odpowiedź na pytanie o ekologii„ cd.</vt:lpstr>
      <vt:lpstr>Prezentacja programu PowerPoint</vt:lpstr>
      <vt:lpstr>Zakręcona akcja !!! - zbieramy plastikowe zakrętki -razem możemy więcej </vt:lpstr>
      <vt:lpstr>Ogólnopolski program edukacyjny "Moje miasto bez elektrośmieci”</vt:lpstr>
      <vt:lpstr>Ogólnopolski program edukacyjny "Moje miasto bez elektrośmieci”</vt:lpstr>
      <vt:lpstr>Dziękujemy za uwagę Zespół Szkół Zawodowych Nr 4  im. Adama Chętnika  w Ostrołęce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Działań prowadzonych przez placówkę, wydarzeń oraz innych przedsięwzięć promujących ideę gospodarki cyrkularnej</dc:title>
  <dc:creator>nauczyciel</dc:creator>
  <cp:lastModifiedBy>nauczyciel</cp:lastModifiedBy>
  <cp:revision>39</cp:revision>
  <dcterms:created xsi:type="dcterms:W3CDTF">2024-09-18T07:16:02Z</dcterms:created>
  <dcterms:modified xsi:type="dcterms:W3CDTF">2024-10-07T11:28:33Z</dcterms:modified>
</cp:coreProperties>
</file>