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74" r:id="rId18"/>
    <p:sldId id="275" r:id="rId19"/>
    <p:sldId id="260" r:id="rId20"/>
    <p:sldId id="257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oje Dokumenty\Desktop\Katecheza ZSZ nr 1 oraz ZSZ nr 4 w Ostrołęce\SKM ZSZ 4 Ostrołęka\Szkolne Koło Misyjne — Logo 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Akcje z okazji Tygodnia Misyjnego</a:t>
            </a:r>
            <a:endParaRPr lang="pl-PL" dirty="0"/>
          </a:p>
        </p:txBody>
      </p:sp>
      <p:pic>
        <p:nvPicPr>
          <p:cNvPr id="8" name="Symbol zastępczy zawartości 7" descr="248526986_318403763426232_3008995427751221735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pic>
        <p:nvPicPr>
          <p:cNvPr id="9" name="Symbol zastępczy zawartości 8" descr="248685182_1042648296488186_1243402888747582614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Konkursy misyjne</a:t>
            </a:r>
            <a:endParaRPr lang="pl-PL" dirty="0"/>
          </a:p>
        </p:txBody>
      </p:sp>
      <p:pic>
        <p:nvPicPr>
          <p:cNvPr id="7" name="Symbol zastępczy zawartości 6" descr="257446380_1303923670047435_6524456971669512168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1770" y="2174875"/>
            <a:ext cx="2811048" cy="3951288"/>
          </a:xfrm>
        </p:spPr>
      </p:pic>
      <p:pic>
        <p:nvPicPr>
          <p:cNvPr id="10" name="Symbol zastępczy zawartości 9" descr="257861934_1011368609421017_3637095930743882739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Konkursy misyjne</a:t>
            </a:r>
            <a:endParaRPr lang="pl-PL" dirty="0"/>
          </a:p>
        </p:txBody>
      </p:sp>
      <p:pic>
        <p:nvPicPr>
          <p:cNvPr id="8" name="Symbol zastępczy zawartości 7" descr="257895546_281597417313788_8573960107631182840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9" name="Symbol zastępczy zawartości 8" descr="257967794_240535044678456_5834502256862759818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Konkursy misyjne</a:t>
            </a:r>
            <a:endParaRPr lang="pl-PL" dirty="0"/>
          </a:p>
        </p:txBody>
      </p:sp>
      <p:pic>
        <p:nvPicPr>
          <p:cNvPr id="7" name="Symbol zastępczy zawartości 6" descr="257989177_570297034067341_184684397820022357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10" name="Symbol zastępczy zawartości 9" descr="258082123_427130015482517_4027698837144872261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350274"/>
            <a:ext cx="4041775" cy="360048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Konkursy misyjne</a:t>
            </a:r>
            <a:endParaRPr lang="pl-PL" dirty="0"/>
          </a:p>
        </p:txBody>
      </p:sp>
      <p:pic>
        <p:nvPicPr>
          <p:cNvPr id="8" name="Symbol zastępczy zawartości 7" descr="258747825_2308490552627347_5898987461912172095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9" name="Symbol zastępczy zawartości 8" descr="258769422_1047961099338947_6515449256159933942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Konkursy misyjne</a:t>
            </a:r>
            <a:endParaRPr lang="pl-PL" dirty="0"/>
          </a:p>
        </p:txBody>
      </p:sp>
      <p:pic>
        <p:nvPicPr>
          <p:cNvPr id="7" name="Symbol zastępczy zawartości 6" descr="258884520_882219845994945_3859765017819704201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12" name="Symbol zastępczy zawartości 11" descr="249268323_1042623886525241_54655265305915947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09045" y="2174875"/>
            <a:ext cx="913735" cy="395128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Konkursy misyjne</a:t>
            </a:r>
            <a:endParaRPr lang="pl-PL" dirty="0"/>
          </a:p>
        </p:txBody>
      </p:sp>
      <p:pic>
        <p:nvPicPr>
          <p:cNvPr id="8" name="Symbol zastępczy zawartości 7" descr="Karolina Bakuła 3A Konkurs - Misyjność naszej wiary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pic>
        <p:nvPicPr>
          <p:cNvPr id="9" name="Symbol zastępczy zawartości 8" descr="Misyjność naszej wiar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74062" y="2174875"/>
            <a:ext cx="3383700" cy="395128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Emblematy misyjne</a:t>
            </a:r>
            <a:endParaRPr lang="pl-PL" dirty="0"/>
          </a:p>
        </p:txBody>
      </p:sp>
      <p:pic>
        <p:nvPicPr>
          <p:cNvPr id="8" name="Symbol zastępczy zawartości 7" descr="127565676_3623107361060693_2680723641501408722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9512" y="2174875"/>
            <a:ext cx="2955563" cy="3951288"/>
          </a:xfrm>
        </p:spPr>
      </p:pic>
      <p:pic>
        <p:nvPicPr>
          <p:cNvPr id="9" name="Symbol zastępczy zawartości 8" descr="248319980_401321974880926_8400452697789617873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75901" y="2174875"/>
            <a:ext cx="2980022" cy="395128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Współpraca z dziełami</a:t>
            </a:r>
            <a:endParaRPr lang="pl-PL" dirty="0"/>
          </a:p>
        </p:txBody>
      </p:sp>
      <p:pic>
        <p:nvPicPr>
          <p:cNvPr id="7" name="Symbol zastępczy zawartości 6" descr="IzJ1v1M4_400x4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8556" y="2821781"/>
            <a:ext cx="2657475" cy="2657475"/>
          </a:xfrm>
        </p:spPr>
      </p:pic>
      <p:pic>
        <p:nvPicPr>
          <p:cNvPr id="10" name="Symbol zastępczy zawartości 9" descr="logo_stowarzyszenie_z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190870"/>
            <a:ext cx="4041775" cy="391929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Podziękowania za działalność</a:t>
            </a:r>
            <a:endParaRPr lang="pl-PL" dirty="0"/>
          </a:p>
        </p:txBody>
      </p:sp>
      <p:pic>
        <p:nvPicPr>
          <p:cNvPr id="7" name="Symbol zastępczy zawartości 6" descr="199359048_1195020627627756_5402569534085766298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8" name="Symbol zastępczy zawartości 7" descr="199850197_1150675525411943_1840639273168329177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Spotkania formacyjne</a:t>
            </a:r>
            <a:endParaRPr lang="pl-PL" dirty="0"/>
          </a:p>
        </p:txBody>
      </p:sp>
      <p:pic>
        <p:nvPicPr>
          <p:cNvPr id="9" name="Symbol zastępczy zawartości 8" descr="121563679_1277528359273201_6435405411698859422_n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8" name="Symbol zastępczy zawartości 7" descr="121586276_258998105512658_6874847552134340235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120475904_944888052662636_3380777726345537077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Spotkania z Misjonarzami</a:t>
            </a:r>
            <a:endParaRPr lang="pl-PL" dirty="0"/>
          </a:p>
        </p:txBody>
      </p:sp>
      <p:pic>
        <p:nvPicPr>
          <p:cNvPr id="7" name="Symbol zastępczy zawartości 6" descr="241324541_364506081886108_1409100945536373473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8" name="Symbol zastępczy zawartości 7" descr="241340853_384374086545442_7977610343169831824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Spotkania z Misjonarzami</a:t>
            </a:r>
            <a:endParaRPr lang="pl-PL" dirty="0"/>
          </a:p>
        </p:txBody>
      </p:sp>
      <p:pic>
        <p:nvPicPr>
          <p:cNvPr id="6" name="Symbol zastępczy zawartości 5" descr="241301587_901313757140952_9206944753554994558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10" name="Symbol zastępczy zawartości 9" descr="241439731_568054961054317_3214341910839094272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Spotkania z Misjonarzami</a:t>
            </a:r>
            <a:endParaRPr lang="pl-PL" dirty="0"/>
          </a:p>
        </p:txBody>
      </p:sp>
      <p:pic>
        <p:nvPicPr>
          <p:cNvPr id="8" name="Symbol zastępczy zawartości 7" descr="241443734_819741158726044_600572741127323548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9" name="Symbol zastępczy zawartości 8" descr="241480872_4246325248815893_815297765174446579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Spotkania z Misjonarzami</a:t>
            </a:r>
            <a:endParaRPr lang="pl-PL" dirty="0"/>
          </a:p>
        </p:txBody>
      </p:sp>
      <p:pic>
        <p:nvPicPr>
          <p:cNvPr id="7" name="Symbol zastępczy zawartości 6" descr="241502317_538468734077084_763736535895639443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pic>
        <p:nvPicPr>
          <p:cNvPr id="10" name="Symbol zastępczy zawartości 9" descr="241537969_554996582590603_4842328460692188623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Spotkania z Misjonarzami</a:t>
            </a:r>
            <a:endParaRPr lang="pl-PL" dirty="0"/>
          </a:p>
        </p:txBody>
      </p:sp>
      <p:pic>
        <p:nvPicPr>
          <p:cNvPr id="8" name="Symbol zastępczy zawartości 7" descr="241556444_574196853624314_4723593027908054433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33344"/>
            <a:ext cx="4040188" cy="3034350"/>
          </a:xfrm>
        </p:spPr>
      </p:pic>
      <p:pic>
        <p:nvPicPr>
          <p:cNvPr id="9" name="Symbol zastępczy zawartości 8" descr="241559923_2943644039233109_1366546622495040611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Akcje z okazji Tygodnia Misyjnego</a:t>
            </a:r>
            <a:endParaRPr lang="pl-PL" dirty="0"/>
          </a:p>
        </p:txBody>
      </p:sp>
      <p:pic>
        <p:nvPicPr>
          <p:cNvPr id="12" name="Symbol zastępczy zawartości 11" descr="248382310_465491808140680_4764238917458905966_n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  <p:pic>
        <p:nvPicPr>
          <p:cNvPr id="11" name="Symbol zastępczy zawartości 10" descr="248293141_4447327922047544_5695329305941021507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28488" y="2174875"/>
            <a:ext cx="2897611" cy="39512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Akcje z okazji Tygodnia Misyjnego</a:t>
            </a:r>
            <a:endParaRPr lang="pl-PL" dirty="0"/>
          </a:p>
        </p:txBody>
      </p:sp>
      <p:pic>
        <p:nvPicPr>
          <p:cNvPr id="7" name="Symbol zastępczy zawartości 6" descr="248410561_302435481438466_5129908553554972876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pic>
        <p:nvPicPr>
          <p:cNvPr id="10" name="Symbol zastępczy zawartości 9" descr="248516000_566493647764061_8808123327656697288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 rot="10800000">
            <a:off x="4645025" y="2634853"/>
            <a:ext cx="4041775" cy="303133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52</Words>
  <PresentationFormat>Pokaz na ekranie (4:3)</PresentationFormat>
  <Paragraphs>18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Slajd 1</vt:lpstr>
      <vt:lpstr>Spotkania formacyjne</vt:lpstr>
      <vt:lpstr>Spotkania z Misjonarzami</vt:lpstr>
      <vt:lpstr>Spotkania z Misjonarzami</vt:lpstr>
      <vt:lpstr>Spotkania z Misjonarzami</vt:lpstr>
      <vt:lpstr>Spotkania z Misjonarzami</vt:lpstr>
      <vt:lpstr>Spotkania z Misjonarzami</vt:lpstr>
      <vt:lpstr>Akcje z okazji Tygodnia Misyjnego</vt:lpstr>
      <vt:lpstr>Akcje z okazji Tygodnia Misyjnego</vt:lpstr>
      <vt:lpstr>Akcje z okazji Tygodnia Misyjnego</vt:lpstr>
      <vt:lpstr>Konkursy misyjne</vt:lpstr>
      <vt:lpstr>Konkursy misyjne</vt:lpstr>
      <vt:lpstr>Konkursy misyjne</vt:lpstr>
      <vt:lpstr>Konkursy misyjne</vt:lpstr>
      <vt:lpstr>Konkursy misyjne</vt:lpstr>
      <vt:lpstr>Konkursy misyjne</vt:lpstr>
      <vt:lpstr>Emblematy misyjne</vt:lpstr>
      <vt:lpstr>Współpraca z dziełami</vt:lpstr>
      <vt:lpstr>Podziękowania za działalność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ADMIN</cp:lastModifiedBy>
  <cp:revision>6</cp:revision>
  <dcterms:created xsi:type="dcterms:W3CDTF">2022-05-20T18:40:55Z</dcterms:created>
  <dcterms:modified xsi:type="dcterms:W3CDTF">2022-05-20T19:32:52Z</dcterms:modified>
</cp:coreProperties>
</file>