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zkolne Koło Caritas - Logo - czerwone 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0"/>
            <a:ext cx="6022025" cy="6858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Zbiórki żywności w sklepach</a:t>
            </a:r>
            <a:endParaRPr lang="pl-PL" dirty="0"/>
          </a:p>
        </p:txBody>
      </p:sp>
      <p:pic>
        <p:nvPicPr>
          <p:cNvPr id="7" name="Symbol zastępczy zawartości 6" descr="276317589_3188446058150274_974278271191455555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457078"/>
            <a:ext cx="4040188" cy="3386881"/>
          </a:xfrm>
        </p:spPr>
      </p:pic>
      <p:pic>
        <p:nvPicPr>
          <p:cNvPr id="8" name="Symbol zastępczy zawartości 7" descr="277187649_1104148510434992_4646771187362764788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3012834"/>
            <a:ext cx="4041775" cy="227537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Zbiórki żywności w sklepach</a:t>
            </a:r>
            <a:endParaRPr lang="pl-PL" dirty="0"/>
          </a:p>
        </p:txBody>
      </p:sp>
      <p:pic>
        <p:nvPicPr>
          <p:cNvPr id="12" name="Symbol zastępczy zawartości 11" descr="277258571_341626141351807_876884080162357843_n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11" name="Symbol zastępczy zawartości 10" descr="277257440_455876709659682_4865408815370403651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3014216"/>
            <a:ext cx="4040188" cy="227260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Zbiórki żywności w sklepach</a:t>
            </a:r>
            <a:endParaRPr lang="pl-PL" dirty="0"/>
          </a:p>
        </p:txBody>
      </p:sp>
      <p:pic>
        <p:nvPicPr>
          <p:cNvPr id="7" name="Symbol zastępczy zawartości 6" descr="277314275_4856915861082531_4496300959865095026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89472" y="2174875"/>
            <a:ext cx="1975644" cy="3951288"/>
          </a:xfrm>
        </p:spPr>
      </p:pic>
      <p:pic>
        <p:nvPicPr>
          <p:cNvPr id="8" name="Symbol zastępczy zawartości 7" descr="277217640_635667920846360_8025546551085243800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Emblematy Caritas</a:t>
            </a:r>
            <a:endParaRPr lang="pl-PL" dirty="0"/>
          </a:p>
        </p:txBody>
      </p:sp>
      <p:pic>
        <p:nvPicPr>
          <p:cNvPr id="7" name="Symbol zastępczy zawartości 6" descr="Identyfikator_Caritas-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27386" y="3179731"/>
            <a:ext cx="3099816" cy="1941576"/>
          </a:xfrm>
        </p:spPr>
      </p:pic>
      <p:pic>
        <p:nvPicPr>
          <p:cNvPr id="8" name="Symbol zastępczy zawartości 7" descr="Identyfikator_Caritas-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17528" y="3179731"/>
            <a:ext cx="3096768" cy="194157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zkolne Koło Caritas - Logo - białe 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0"/>
            <a:ext cx="6022025" cy="68579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Spotkania formacyjne</a:t>
            </a:r>
            <a:endParaRPr lang="pl-PL" dirty="0"/>
          </a:p>
        </p:txBody>
      </p:sp>
      <p:pic>
        <p:nvPicPr>
          <p:cNvPr id="7" name="Symbol zastępczy zawartości 6" descr="20211004_1022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pic>
        <p:nvPicPr>
          <p:cNvPr id="10" name="Symbol zastępczy zawartości 8" descr="20211004_10225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Spotkania formacyjne</a:t>
            </a:r>
            <a:endParaRPr lang="pl-PL" dirty="0"/>
          </a:p>
        </p:txBody>
      </p:sp>
      <p:pic>
        <p:nvPicPr>
          <p:cNvPr id="7" name="Symbol zastępczy zawartości 6" descr="121004965_619593918681675_2610619633824671127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4872"/>
            <a:ext cx="4040188" cy="3031293"/>
          </a:xfrm>
        </p:spPr>
      </p:pic>
      <p:pic>
        <p:nvPicPr>
          <p:cNvPr id="12" name="Symbol zastępczy zawartości 8" descr="121000590_787996845354166_686164279920450015_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241119"/>
            <a:ext cx="4041775" cy="181879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Akcje charytatywne</a:t>
            </a:r>
            <a:endParaRPr lang="pl-PL" dirty="0"/>
          </a:p>
        </p:txBody>
      </p:sp>
      <p:pic>
        <p:nvPicPr>
          <p:cNvPr id="14" name="Symbol zastępczy zawartości 13" descr="121810893_3196243097139960_562899453571049406_n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633330" y="2174875"/>
            <a:ext cx="2065165" cy="3951288"/>
          </a:xfrm>
        </p:spPr>
      </p:pic>
      <p:pic>
        <p:nvPicPr>
          <p:cNvPr id="13" name="Symbol zastępczy zawartości 12" descr="121614151_354566485632685_4085010464839112109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3126794"/>
            <a:ext cx="4040188" cy="204744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Zbiórki charytatywne</a:t>
            </a:r>
            <a:endParaRPr lang="pl-PL" dirty="0"/>
          </a:p>
        </p:txBody>
      </p:sp>
      <p:pic>
        <p:nvPicPr>
          <p:cNvPr id="7" name="Symbol zastępczy zawartości 6" descr="120845123_654690805443535_7422669495386870720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50752"/>
            <a:ext cx="4040188" cy="2999534"/>
          </a:xfrm>
        </p:spPr>
      </p:pic>
      <p:pic>
        <p:nvPicPr>
          <p:cNvPr id="8" name="Symbol zastępczy zawartości 7" descr="120946692_389946878676961_1035756071696457617_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8131" y="2174875"/>
            <a:ext cx="2955563" cy="39512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Torby charytatywne</a:t>
            </a:r>
            <a:endParaRPr lang="pl-PL" dirty="0"/>
          </a:p>
        </p:txBody>
      </p:sp>
      <p:pic>
        <p:nvPicPr>
          <p:cNvPr id="16" name="Symbol zastępczy zawartości 15" descr="129645482_2805600859768131_1791978870093261183_n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  <p:pic>
        <p:nvPicPr>
          <p:cNvPr id="15" name="Symbol zastępczy zawartości 14" descr="126020310_4011779095516020_6888143826202443500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99512" y="2174875"/>
            <a:ext cx="2955563" cy="39512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Podziękowania za działalność</a:t>
            </a:r>
            <a:endParaRPr lang="pl-PL" dirty="0"/>
          </a:p>
        </p:txBody>
      </p:sp>
      <p:pic>
        <p:nvPicPr>
          <p:cNvPr id="8" name="Symbol zastępczy zawartości 7" descr="180299984_768032297230736_8621359105953072157_n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10" name="Symbol zastępczy zawartości 9" descr="180252989_464591701474778_6335096089227324912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Konkursy Caritas</a:t>
            </a:r>
            <a:endParaRPr lang="pl-PL" dirty="0"/>
          </a:p>
        </p:txBody>
      </p:sp>
      <p:pic>
        <p:nvPicPr>
          <p:cNvPr id="7" name="Symbol zastępczy zawartości 6" descr="180700593_940281713386871_2202678126942677122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pic>
        <p:nvPicPr>
          <p:cNvPr id="8" name="Symbol zastępczy zawartości 7" descr="LOGO PROJEKTU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99037" y="2645569"/>
            <a:ext cx="3333750" cy="30099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Zbiórki żywności w sklepach</a:t>
            </a:r>
            <a:endParaRPr lang="pl-PL" dirty="0"/>
          </a:p>
        </p:txBody>
      </p:sp>
      <p:pic>
        <p:nvPicPr>
          <p:cNvPr id="10" name="Symbol zastępczy zawartości 9" descr="260822141_223900763152155_5817457022888633300_n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270614" y="2174875"/>
            <a:ext cx="2790597" cy="3951288"/>
          </a:xfrm>
        </p:spPr>
      </p:pic>
      <p:pic>
        <p:nvPicPr>
          <p:cNvPr id="9" name="Symbol zastępczy zawartości 8" descr="261855844_224151086524922_5722923488988188899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33</Words>
  <PresentationFormat>Pokaz na ekranie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Slajd 1</vt:lpstr>
      <vt:lpstr>Spotkania formacyjne</vt:lpstr>
      <vt:lpstr>Spotkania formacyjne</vt:lpstr>
      <vt:lpstr>Akcje charytatywne</vt:lpstr>
      <vt:lpstr>Zbiórki charytatywne</vt:lpstr>
      <vt:lpstr>Torby charytatywne</vt:lpstr>
      <vt:lpstr>Podziękowania za działalność</vt:lpstr>
      <vt:lpstr>Konkursy Caritas</vt:lpstr>
      <vt:lpstr>Zbiórki żywności w sklepach</vt:lpstr>
      <vt:lpstr>Zbiórki żywności w sklepach</vt:lpstr>
      <vt:lpstr>Zbiórki żywności w sklepach</vt:lpstr>
      <vt:lpstr>Zbiórki żywności w sklepach</vt:lpstr>
      <vt:lpstr>Emblematy Caritas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ADMIN</cp:lastModifiedBy>
  <cp:revision>4</cp:revision>
  <dcterms:created xsi:type="dcterms:W3CDTF">2022-05-20T18:41:34Z</dcterms:created>
  <dcterms:modified xsi:type="dcterms:W3CDTF">2022-05-20T19:41:31Z</dcterms:modified>
</cp:coreProperties>
</file>