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965A8F-BECD-41B9-96A6-1888C701E1AD}" v="35" dt="2023-10-01T11:38:11.856"/>
    <p1510:client id="{9EDCE468-F1F7-428E-8D46-3E768564B94B}" v="494" dt="2023-10-01T12:08:11.459"/>
    <p1510:client id="{F8E842CD-8AD2-48FD-A125-0ED9E8E6CFB7}" v="444" dt="2023-10-07T11:04:05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" d="2"/>
          <a:sy n="1" d="2"/>
        </p:scale>
        <p:origin x="-1254" y="-123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636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2147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13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040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383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9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65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385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6670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493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682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10/9/2023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56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1174801-1395-44C5-9B00-CCAC45C05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96DFAFB-BCE1-4BEC-82FB-D574234DE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0E728E6-A07E-4A6C-AB92-D56E1402F6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1CF4D4F9-E591-8DA8-A99E-FC355DBB51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</a:blip>
          <a:srcRect t="5382" r="-1" b="10344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96275" y="744909"/>
            <a:ext cx="10190071" cy="3145855"/>
          </a:xfrm>
        </p:spPr>
        <p:txBody>
          <a:bodyPr anchor="b">
            <a:normAutofit/>
          </a:bodyPr>
          <a:lstStyle/>
          <a:p>
            <a:r>
              <a:rPr lang="pl-PL" sz="5400">
                <a:solidFill>
                  <a:srgbClr val="FFFFFF"/>
                </a:solidFill>
                <a:latin typeface="Gill Sans MT"/>
                <a:ea typeface="Calibri Light"/>
                <a:cs typeface="Calibri Light"/>
              </a:rPr>
              <a:t>Organizacja Narodów Zjednoczonych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47463" y="5234346"/>
            <a:ext cx="9781327" cy="2056617"/>
          </a:xfrm>
        </p:spPr>
        <p:txBody>
          <a:bodyPr anchor="t">
            <a:normAutofit/>
          </a:bodyPr>
          <a:lstStyle/>
          <a:p>
            <a:r>
              <a:rPr lang="pl-PL" sz="3200">
                <a:solidFill>
                  <a:srgbClr val="FFFFFF"/>
                </a:solidFill>
                <a:latin typeface="Gill Sans MT"/>
              </a:rPr>
              <a:t>Powstanie ONZ</a:t>
            </a:r>
          </a:p>
        </p:txBody>
      </p:sp>
      <p:grpSp>
        <p:nvGrpSpPr>
          <p:cNvPr id="15" name="Top Left">
            <a:extLst>
              <a:ext uri="{FF2B5EF4-FFF2-40B4-BE49-F238E27FC236}">
                <a16:creationId xmlns:a16="http://schemas.microsoft.com/office/drawing/2014/main" xmlns="" id="{18579DB9-24B0-487B-81E3-8D02AD5F8C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180CB2C-161F-4538-9214-24AF97B01A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EE25AFBE-8731-4348-B66F-FD7E38F76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5F6C27D8-4E47-470F-B6B5-407CE7D1D7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66348964-B561-445E-A6A4-730FBA4285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C5D1A3FD-B031-4670-8F09-29E8E38D45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80BD3287-1860-4987-8CA5-8728EDBB6B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E1FEEEA6-82B5-4005-A3D5-FC2A152FDD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C0E6139-8A19-4905-87E2-E547D7B7F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23216" y="3924272"/>
            <a:ext cx="118872" cy="118872"/>
            <a:chOff x="1175347" y="3733800"/>
            <a:chExt cx="118872" cy="11887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C05FFBD-B86A-4BD3-A147-FA95CE03CF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EB69F8B1-78FB-4562-8A0D-8D29636755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8" name="Bottom Right">
            <a:extLst>
              <a:ext uri="{FF2B5EF4-FFF2-40B4-BE49-F238E27FC236}">
                <a16:creationId xmlns:a16="http://schemas.microsoft.com/office/drawing/2014/main" xmlns="" id="{8F281804-17FE-49B9-9065-1A44CD473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9" name="Graphic 157">
              <a:extLst>
                <a:ext uri="{FF2B5EF4-FFF2-40B4-BE49-F238E27FC236}">
                  <a16:creationId xmlns:a16="http://schemas.microsoft.com/office/drawing/2014/main" xmlns="" id="{737BB70B-7AAF-4229-8400-5AFF12A236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9B992201-AA48-4BE7-ADC2-908B16934F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840E3649-4ED2-4501-AF92-DEC3DFF5C8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68B38FD5-4195-4693-8AB7-D01C58D21E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F0635352-3FD2-43A8-832C-705F1CB917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FBEAF61E-74F7-41BA-9576-39B1961501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AB31D9B5-1401-4F40-BEE6-D492919954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8EDD38F5-BC63-401D-8C72-8D41A360A9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05CE5B18-7300-438F-80EB-4F4E431C80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B8075524-2EF6-7348-4A17-7462149CB8C8}"/>
              </a:ext>
            </a:extLst>
          </p:cNvPr>
          <p:cNvSpPr txBox="1"/>
          <p:nvPr/>
        </p:nvSpPr>
        <p:spPr>
          <a:xfrm>
            <a:off x="3542768" y="4345087"/>
            <a:ext cx="4953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800">
                <a:solidFill>
                  <a:schemeClr val="bg1"/>
                </a:solidFill>
                <a:latin typeface="Gill Sans MT"/>
              </a:rPr>
              <a:t>24 Października 1945</a:t>
            </a:r>
          </a:p>
        </p:txBody>
      </p:sp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BFC6891-CBA5-427E-98AC-BF56BB0330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0B80555-1620-B8EA-7572-70422428A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" y="3138665"/>
            <a:ext cx="4795282" cy="203194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cs typeface="Posterama"/>
              </a:rPr>
              <a:t>ONZ co to? I Główne cele ich działania</a:t>
            </a:r>
            <a:endParaRPr lang="pl-PL" dirty="0"/>
          </a:p>
        </p:txBody>
      </p:sp>
      <p:pic>
        <p:nvPicPr>
          <p:cNvPr id="4" name="Symbol zastępczy zawartości 3" descr="Obraz zawierający audytorium, Zlot, Centrum kongresowe, publiczność&#10;&#10;Opis wygenerowany automatycznie">
            <a:extLst>
              <a:ext uri="{FF2B5EF4-FFF2-40B4-BE49-F238E27FC236}">
                <a16:creationId xmlns:a16="http://schemas.microsoft.com/office/drawing/2014/main" xmlns="" id="{E2A60681-A36F-E4B2-E695-806948932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00" r="6509" b="2"/>
          <a:stretch/>
        </p:blipFill>
        <p:spPr>
          <a:xfrm>
            <a:off x="532506" y="-10088"/>
            <a:ext cx="5567121" cy="3875999"/>
          </a:xfrm>
          <a:custGeom>
            <a:avLst/>
            <a:gdLst/>
            <a:ahLst/>
            <a:cxnLst/>
            <a:rect l="l" t="t" r="r" b="b"/>
            <a:pathLst>
              <a:path w="5993975" h="4173188">
                <a:moveTo>
                  <a:pt x="0" y="0"/>
                </a:moveTo>
                <a:lnTo>
                  <a:pt x="5993975" y="0"/>
                </a:lnTo>
                <a:lnTo>
                  <a:pt x="5993975" y="4171950"/>
                </a:lnTo>
                <a:lnTo>
                  <a:pt x="5993975" y="4173188"/>
                </a:lnTo>
                <a:cubicBezTo>
                  <a:pt x="3046083" y="4173188"/>
                  <a:pt x="586537" y="2430780"/>
                  <a:pt x="17800" y="114491"/>
                </a:cubicBezTo>
                <a:lnTo>
                  <a:pt x="0" y="31564"/>
                </a:lnTo>
                <a:close/>
              </a:path>
            </a:pathLst>
          </a:custGeom>
        </p:spPr>
      </p:pic>
      <p:grpSp>
        <p:nvGrpSpPr>
          <p:cNvPr id="16" name="Top left">
            <a:extLst>
              <a:ext uri="{FF2B5EF4-FFF2-40B4-BE49-F238E27FC236}">
                <a16:creationId xmlns:a16="http://schemas.microsoft.com/office/drawing/2014/main" xmlns="" id="{3B9F081D-92E8-4810-AD27-13CEB71904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10849" y="15178"/>
            <a:chExt cx="2198951" cy="333125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F8046654-8454-4A8E-8A43-27563991AE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8B11BC30-7B27-4BD2-9EBE-978DCBEE72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A05D0D4B-4768-468F-8B0E-117ABF4311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956B2504-28D6-414B-8577-04010CA0B6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0A91247D-3743-4C44-8150-34463FA3D3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4ED4A0F8-2479-4B81-B076-0833AE2522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168EAE33-E6E2-4D9D-9B55-D96CE5FC60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Obraz 4" descr="Obraz zawierający Grafika, logo, design&#10;&#10;Opis wygenerowany automatycznie">
            <a:extLst>
              <a:ext uri="{FF2B5EF4-FFF2-40B4-BE49-F238E27FC236}">
                <a16:creationId xmlns:a16="http://schemas.microsoft.com/office/drawing/2014/main" xmlns="" id="{651E6190-834A-6914-4581-BE43B20804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74" r="19536"/>
          <a:stretch/>
        </p:blipFill>
        <p:spPr>
          <a:xfrm>
            <a:off x="6046540" y="-10088"/>
            <a:ext cx="5549381" cy="3875999"/>
          </a:xfrm>
          <a:custGeom>
            <a:avLst/>
            <a:gdLst/>
            <a:ahLst/>
            <a:cxnLst/>
            <a:rect l="l" t="t" r="r" b="b"/>
            <a:pathLst>
              <a:path w="5974876" h="4164435">
                <a:moveTo>
                  <a:pt x="0" y="0"/>
                </a:moveTo>
                <a:lnTo>
                  <a:pt x="5974876" y="0"/>
                </a:lnTo>
                <a:lnTo>
                  <a:pt x="5974876" y="76902"/>
                </a:lnTo>
                <a:lnTo>
                  <a:pt x="5966808" y="114491"/>
                </a:lnTo>
                <a:cubicBezTo>
                  <a:pt x="5433616" y="2286012"/>
                  <a:pt x="3238581" y="3953146"/>
                  <a:pt x="537297" y="4153055"/>
                </a:cubicBezTo>
                <a:lnTo>
                  <a:pt x="331985" y="4164435"/>
                </a:lnTo>
                <a:lnTo>
                  <a:pt x="0" y="4164435"/>
                </a:lnTo>
                <a:close/>
              </a:path>
            </a:pathLst>
          </a:cu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453D02C5-3ADC-5DDB-74B6-B902C3D514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6164" y="3987408"/>
            <a:ext cx="4977905" cy="20314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latin typeface="Gill Sans MT"/>
              </a:rPr>
              <a:t>Jest to </a:t>
            </a:r>
            <a:r>
              <a:rPr lang="en-US" err="1">
                <a:latin typeface="Gill Sans MT"/>
              </a:rPr>
              <a:t>organizacja</a:t>
            </a:r>
            <a:r>
              <a:rPr lang="en-US">
                <a:latin typeface="Gill Sans MT"/>
              </a:rPr>
              <a:t> </a:t>
            </a:r>
            <a:r>
              <a:rPr lang="en-US" err="1">
                <a:latin typeface="Gill Sans MT"/>
              </a:rPr>
              <a:t>międzynarodowa</a:t>
            </a:r>
            <a:r>
              <a:rPr lang="en-US">
                <a:latin typeface="Gill Sans MT"/>
              </a:rPr>
              <a:t> do </a:t>
            </a:r>
            <a:r>
              <a:rPr lang="en-US" err="1">
                <a:latin typeface="Gill Sans MT"/>
              </a:rPr>
              <a:t>której</a:t>
            </a:r>
            <a:r>
              <a:rPr lang="en-US">
                <a:latin typeface="Gill Sans MT"/>
              </a:rPr>
              <a:t> </a:t>
            </a:r>
            <a:r>
              <a:rPr lang="en-US" err="1">
                <a:latin typeface="Gill Sans MT"/>
              </a:rPr>
              <a:t>należy</a:t>
            </a:r>
            <a:r>
              <a:rPr lang="en-US">
                <a:latin typeface="Gill Sans MT"/>
              </a:rPr>
              <a:t> </a:t>
            </a:r>
            <a:r>
              <a:rPr lang="en-US" err="1">
                <a:latin typeface="Gill Sans MT"/>
              </a:rPr>
              <a:t>zdecydowana</a:t>
            </a:r>
            <a:r>
              <a:rPr lang="en-US">
                <a:latin typeface="Gill Sans MT"/>
              </a:rPr>
              <a:t> </a:t>
            </a:r>
            <a:r>
              <a:rPr lang="en-US" err="1">
                <a:latin typeface="Gill Sans MT"/>
              </a:rPr>
              <a:t>większoć</a:t>
            </a:r>
            <a:r>
              <a:rPr lang="en-US">
                <a:latin typeface="Gill Sans MT"/>
              </a:rPr>
              <a:t> </a:t>
            </a:r>
            <a:r>
              <a:rPr lang="en-US" err="1">
                <a:latin typeface="Gill Sans MT"/>
              </a:rPr>
              <a:t>ilość</a:t>
            </a:r>
            <a:r>
              <a:rPr lang="en-US">
                <a:latin typeface="Gill Sans MT"/>
              </a:rPr>
              <a:t> </a:t>
            </a:r>
            <a:r>
              <a:rPr lang="en-US" err="1">
                <a:latin typeface="Gill Sans MT"/>
              </a:rPr>
              <a:t>istniejących</a:t>
            </a:r>
            <a:r>
              <a:rPr lang="en-US">
                <a:latin typeface="Gill Sans MT"/>
              </a:rPr>
              <a:t> </a:t>
            </a:r>
            <a:r>
              <a:rPr lang="en-US" err="1">
                <a:latin typeface="Gill Sans MT"/>
              </a:rPr>
              <a:t>państw</a:t>
            </a:r>
            <a:r>
              <a:rPr lang="en-US">
                <a:latin typeface="Gill Sans MT"/>
              </a:rPr>
              <a:t> </a:t>
            </a:r>
            <a:r>
              <a:rPr lang="en-US" err="1">
                <a:latin typeface="Gill Sans MT"/>
              </a:rPr>
              <a:t>na</a:t>
            </a:r>
            <a:r>
              <a:rPr lang="en-US">
                <a:latin typeface="Gill Sans MT"/>
              </a:rPr>
              <a:t> </a:t>
            </a:r>
            <a:r>
              <a:rPr lang="en-US" err="1">
                <a:latin typeface="Gill Sans MT"/>
              </a:rPr>
              <a:t>świecie</a:t>
            </a:r>
            <a:endParaRPr lang="en-US">
              <a:latin typeface="Gill Sans MT"/>
            </a:endParaRPr>
          </a:p>
        </p:txBody>
      </p:sp>
      <p:grpSp>
        <p:nvGrpSpPr>
          <p:cNvPr id="25" name="Bottom Right">
            <a:extLst>
              <a:ext uri="{FF2B5EF4-FFF2-40B4-BE49-F238E27FC236}">
                <a16:creationId xmlns:a16="http://schemas.microsoft.com/office/drawing/2014/main" xmlns="" id="{23140619-2973-4207-A279-EC4B94063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D0D3BD3-5A32-4600-B024-F0BD1CCEE3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439256" y="6178637"/>
              <a:ext cx="1482102" cy="67936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grpSp>
          <p:nvGrpSpPr>
            <p:cNvPr id="27" name="Graphic 157">
              <a:extLst>
                <a:ext uri="{FF2B5EF4-FFF2-40B4-BE49-F238E27FC236}">
                  <a16:creationId xmlns:a16="http://schemas.microsoft.com/office/drawing/2014/main" xmlns="" id="{8944A53F-DFD3-4BDD-8EB2-866C7F554D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4F66D2B0-2C8F-4DC4-B53A-55CB7E1C868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6BF1666E-E067-441C-AB17-35DB436190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377F6DEB-928E-4527-8EA6-3074409E471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D7770CFC-7BA7-43F4-A8F6-9BBC7CCF6B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46A4E109-FA6F-4AF8-B7F2-4DA4F9DEAF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A54BDC40-EACA-40BB-AD0D-172FEB12B13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B0418472-30BC-40FB-9140-91590C1AC924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654BFF88-DFCD-4BDD-B232-85A40FDB3A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60139A07-80CF-16F2-2809-C8639D7D50F9}"/>
              </a:ext>
            </a:extLst>
          </p:cNvPr>
          <p:cNvSpPr txBox="1"/>
          <p:nvPr/>
        </p:nvSpPr>
        <p:spPr>
          <a:xfrm>
            <a:off x="8238226" y="3027059"/>
            <a:ext cx="3948460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>
                <a:latin typeface="Gill Sans MT"/>
              </a:rPr>
              <a:t>Celem ONZ jest utrzymanie pokoju na świecie, rozwijanie współpracy na międzynarodowej i ochrona praw człowieka oraz wspieranie rozwoju gospodarczo-społecznego państw</a:t>
            </a:r>
          </a:p>
        </p:txBody>
      </p:sp>
    </p:spTree>
    <p:extLst>
      <p:ext uri="{BB962C8B-B14F-4D97-AF65-F5344CB8AC3E}">
        <p14:creationId xmlns:p14="http://schemas.microsoft.com/office/powerpoint/2010/main" xmlns="" val="308651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CD8554A-4687-3038-4630-B94DECA4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2" y="559813"/>
            <a:ext cx="4390807" cy="16645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3100">
                <a:cs typeface="Posterama"/>
              </a:rPr>
              <a:t>Jaką role odgrywa ONZ we współczesnym świecie?</a:t>
            </a:r>
            <a:endParaRPr lang="pl-PL" sz="31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67FBBE60-08C0-02D7-1B00-E86EB40C9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755" y="2384474"/>
            <a:ext cx="4439923" cy="3728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>
                <a:ea typeface="+mn-lt"/>
                <a:cs typeface="+mn-lt"/>
              </a:rPr>
              <a:t> </a:t>
            </a:r>
            <a:r>
              <a:rPr lang="en-US" err="1">
                <a:latin typeface="Gill Sans MT"/>
                <a:ea typeface="+mn-lt"/>
                <a:cs typeface="+mn-lt"/>
              </a:rPr>
              <a:t>utrzymanie</a:t>
            </a:r>
            <a:r>
              <a:rPr lang="en-US" dirty="0">
                <a:latin typeface="Gill Sans MT"/>
                <a:ea typeface="+mn-lt"/>
                <a:cs typeface="+mn-lt"/>
              </a:rPr>
              <a:t> </a:t>
            </a:r>
            <a:r>
              <a:rPr lang="en-US" err="1">
                <a:latin typeface="Gill Sans MT"/>
                <a:ea typeface="+mn-lt"/>
                <a:cs typeface="+mn-lt"/>
              </a:rPr>
              <a:t>międzynarodowego</a:t>
            </a:r>
            <a:r>
              <a:rPr lang="en-US" dirty="0">
                <a:latin typeface="Gill Sans MT"/>
                <a:ea typeface="+mn-lt"/>
                <a:cs typeface="+mn-lt"/>
              </a:rPr>
              <a:t> </a:t>
            </a:r>
            <a:r>
              <a:rPr lang="en-US" err="1">
                <a:latin typeface="Gill Sans MT"/>
                <a:ea typeface="+mn-lt"/>
                <a:cs typeface="+mn-lt"/>
              </a:rPr>
              <a:t>pokoju</a:t>
            </a:r>
            <a:r>
              <a:rPr lang="en-US" dirty="0">
                <a:latin typeface="Gill Sans MT"/>
                <a:ea typeface="+mn-lt"/>
                <a:cs typeface="+mn-lt"/>
              </a:rPr>
              <a:t> </a:t>
            </a:r>
            <a:r>
              <a:rPr lang="en-US" err="1">
                <a:latin typeface="Gill Sans MT"/>
                <a:ea typeface="+mn-lt"/>
                <a:cs typeface="+mn-lt"/>
              </a:rPr>
              <a:t>i</a:t>
            </a:r>
            <a:r>
              <a:rPr lang="en-US" dirty="0">
                <a:latin typeface="Gill Sans MT"/>
                <a:ea typeface="+mn-lt"/>
                <a:cs typeface="+mn-lt"/>
              </a:rPr>
              <a:t> </a:t>
            </a:r>
            <a:r>
              <a:rPr lang="en-US" err="1">
                <a:latin typeface="Gill Sans MT"/>
                <a:ea typeface="+mn-lt"/>
                <a:cs typeface="+mn-lt"/>
              </a:rPr>
              <a:t>bezpieczeństwa</a:t>
            </a:r>
            <a:r>
              <a:rPr lang="en-US" dirty="0">
                <a:latin typeface="Gill Sans MT"/>
                <a:ea typeface="+mn-lt"/>
                <a:cs typeface="+mn-lt"/>
              </a:rPr>
              <a:t> </a:t>
            </a:r>
            <a:r>
              <a:rPr lang="en-US" err="1">
                <a:latin typeface="Gill Sans MT"/>
                <a:ea typeface="+mn-lt"/>
                <a:cs typeface="+mn-lt"/>
              </a:rPr>
              <a:t>państwa</a:t>
            </a:r>
            <a:r>
              <a:rPr lang="en-US" dirty="0">
                <a:latin typeface="Gill Sans MT"/>
                <a:ea typeface="+mn-lt"/>
                <a:cs typeface="+mn-lt"/>
              </a:rPr>
              <a:t> </a:t>
            </a:r>
            <a:r>
              <a:rPr lang="en-US" err="1">
                <a:latin typeface="Gill Sans MT"/>
                <a:ea typeface="+mn-lt"/>
                <a:cs typeface="+mn-lt"/>
              </a:rPr>
              <a:t>członkowskie</a:t>
            </a:r>
            <a:r>
              <a:rPr lang="en-US" dirty="0">
                <a:latin typeface="Gill Sans MT"/>
                <a:ea typeface="+mn-lt"/>
                <a:cs typeface="+mn-lt"/>
              </a:rPr>
              <a:t> </a:t>
            </a:r>
            <a:r>
              <a:rPr lang="en-US" err="1">
                <a:latin typeface="Gill Sans MT"/>
                <a:ea typeface="+mn-lt"/>
                <a:cs typeface="+mn-lt"/>
              </a:rPr>
              <a:t>podejmują</a:t>
            </a:r>
            <a:r>
              <a:rPr lang="en-US" dirty="0">
                <a:latin typeface="Gill Sans MT"/>
                <a:ea typeface="+mn-lt"/>
                <a:cs typeface="+mn-lt"/>
              </a:rPr>
              <a:t> </a:t>
            </a:r>
            <a:r>
              <a:rPr lang="en-US" err="1">
                <a:latin typeface="Gill Sans MT"/>
                <a:ea typeface="+mn-lt"/>
                <a:cs typeface="+mn-lt"/>
              </a:rPr>
              <a:t>wspólne</a:t>
            </a:r>
            <a:r>
              <a:rPr lang="en-US" dirty="0">
                <a:latin typeface="Gill Sans MT"/>
                <a:ea typeface="+mn-lt"/>
                <a:cs typeface="+mn-lt"/>
              </a:rPr>
              <a:t> </a:t>
            </a:r>
            <a:r>
              <a:rPr lang="en-US" err="1">
                <a:latin typeface="Gill Sans MT"/>
                <a:ea typeface="+mn-lt"/>
                <a:cs typeface="+mn-lt"/>
              </a:rPr>
              <a:t>działania</a:t>
            </a:r>
            <a:r>
              <a:rPr lang="en-US" dirty="0">
                <a:latin typeface="Gill Sans MT"/>
                <a:ea typeface="+mn-lt"/>
                <a:cs typeface="+mn-lt"/>
              </a:rPr>
              <a:t> </a:t>
            </a:r>
            <a:r>
              <a:rPr lang="en-US" err="1">
                <a:latin typeface="Gill Sans MT"/>
                <a:ea typeface="+mn-lt"/>
                <a:cs typeface="+mn-lt"/>
              </a:rPr>
              <a:t>na</a:t>
            </a:r>
            <a:r>
              <a:rPr lang="en-US" dirty="0">
                <a:latin typeface="Gill Sans MT"/>
                <a:ea typeface="+mn-lt"/>
                <a:cs typeface="+mn-lt"/>
              </a:rPr>
              <a:t> </a:t>
            </a:r>
            <a:r>
              <a:rPr lang="en-US" err="1">
                <a:latin typeface="Gill Sans MT"/>
                <a:ea typeface="+mn-lt"/>
                <a:cs typeface="+mn-lt"/>
              </a:rPr>
              <a:t>rzecz</a:t>
            </a:r>
            <a:r>
              <a:rPr lang="en-US" dirty="0">
                <a:latin typeface="Gill Sans MT"/>
                <a:ea typeface="+mn-lt"/>
                <a:cs typeface="+mn-lt"/>
              </a:rPr>
              <a:t> </a:t>
            </a:r>
            <a:r>
              <a:rPr lang="en-US" err="1">
                <a:latin typeface="Gill Sans MT"/>
                <a:ea typeface="+mn-lt"/>
                <a:cs typeface="+mn-lt"/>
              </a:rPr>
              <a:t>pokojowego</a:t>
            </a:r>
            <a:r>
              <a:rPr lang="en-US" dirty="0">
                <a:latin typeface="Gill Sans MT"/>
                <a:ea typeface="+mn-lt"/>
                <a:cs typeface="+mn-lt"/>
              </a:rPr>
              <a:t> </a:t>
            </a:r>
            <a:r>
              <a:rPr lang="en-US" err="1">
                <a:latin typeface="Gill Sans MT"/>
                <a:ea typeface="+mn-lt"/>
                <a:cs typeface="+mn-lt"/>
              </a:rPr>
              <a:t>rozwiązania</a:t>
            </a:r>
            <a:r>
              <a:rPr lang="en-US" dirty="0">
                <a:latin typeface="Gill Sans MT"/>
                <a:ea typeface="+mn-lt"/>
                <a:cs typeface="+mn-lt"/>
              </a:rPr>
              <a:t> </a:t>
            </a:r>
            <a:r>
              <a:rPr lang="en-US" err="1">
                <a:latin typeface="Gill Sans MT"/>
                <a:ea typeface="+mn-lt"/>
                <a:cs typeface="+mn-lt"/>
              </a:rPr>
              <a:t>spory</a:t>
            </a:r>
            <a:r>
              <a:rPr lang="en-US" dirty="0">
                <a:latin typeface="Gill Sans MT"/>
                <a:ea typeface="+mn-lt"/>
                <a:cs typeface="+mn-lt"/>
              </a:rPr>
              <a:t> </a:t>
            </a:r>
            <a:r>
              <a:rPr lang="en-US" err="1">
                <a:latin typeface="Gill Sans MT"/>
                <a:ea typeface="+mn-lt"/>
                <a:cs typeface="+mn-lt"/>
              </a:rPr>
              <a:t>i</a:t>
            </a:r>
            <a:r>
              <a:rPr lang="en-US" dirty="0">
                <a:latin typeface="Gill Sans MT"/>
                <a:ea typeface="+mn-lt"/>
                <a:cs typeface="+mn-lt"/>
              </a:rPr>
              <a:t> </a:t>
            </a:r>
            <a:r>
              <a:rPr lang="en-US" err="1">
                <a:latin typeface="Gill Sans MT"/>
                <a:ea typeface="+mn-lt"/>
                <a:cs typeface="+mn-lt"/>
              </a:rPr>
              <a:t>kryzysów</a:t>
            </a:r>
            <a:endParaRPr lang="en-US" err="1">
              <a:latin typeface="Gill Sans MT"/>
            </a:endParaRPr>
          </a:p>
        </p:txBody>
      </p:sp>
      <p:grpSp>
        <p:nvGrpSpPr>
          <p:cNvPr id="100" name="Top left">
            <a:extLst>
              <a:ext uri="{FF2B5EF4-FFF2-40B4-BE49-F238E27FC236}">
                <a16:creationId xmlns:a16="http://schemas.microsoft.com/office/drawing/2014/main" xmlns="" id="{1E37CF65-082F-4CE4-B4CE-C544B3C535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-3086"/>
            <a:ext cx="2198951" cy="3349518"/>
            <a:chOff x="10849" y="-3086"/>
            <a:chExt cx="2198951" cy="3349518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492C42DE-AF7D-4999-A3FF-8AE097C6DA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692844" y="-3086"/>
              <a:ext cx="1326111" cy="597603"/>
            </a:xfrm>
            <a:custGeom>
              <a:avLst/>
              <a:gdLst>
                <a:gd name="connsiteX0" fmla="*/ 741051 w 1482102"/>
                <a:gd name="connsiteY0" fmla="*/ 0 h 679363"/>
                <a:gd name="connsiteX1" fmla="*/ 1473822 w 1482102"/>
                <a:gd name="connsiteY1" fmla="*/ 597226 h 679363"/>
                <a:gd name="connsiteX2" fmla="*/ 1482102 w 1482102"/>
                <a:gd name="connsiteY2" fmla="*/ 679363 h 679363"/>
                <a:gd name="connsiteX3" fmla="*/ 0 w 1482102"/>
                <a:gd name="connsiteY3" fmla="*/ 679363 h 679363"/>
                <a:gd name="connsiteX4" fmla="*/ 8280 w 1482102"/>
                <a:gd name="connsiteY4" fmla="*/ 597226 h 679363"/>
                <a:gd name="connsiteX5" fmla="*/ 741051 w 1482102"/>
                <a:gd name="connsiteY5" fmla="*/ 0 h 67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2102" h="679363">
                  <a:moveTo>
                    <a:pt x="741051" y="0"/>
                  </a:moveTo>
                  <a:cubicBezTo>
                    <a:pt x="1102506" y="0"/>
                    <a:pt x="1404077" y="256390"/>
                    <a:pt x="1473822" y="597226"/>
                  </a:cubicBezTo>
                  <a:lnTo>
                    <a:pt x="1482102" y="679363"/>
                  </a:lnTo>
                  <a:lnTo>
                    <a:pt x="0" y="679363"/>
                  </a:lnTo>
                  <a:lnTo>
                    <a:pt x="8280" y="597226"/>
                  </a:lnTo>
                  <a:cubicBezTo>
                    <a:pt x="78025" y="256390"/>
                    <a:pt x="379596" y="0"/>
                    <a:pt x="7410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33B5725C-82EC-4EA5-9CEF-4D410F8A6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9394" y="15241"/>
              <a:ext cx="2190406" cy="3331191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91926A76-7255-4463-A8B3-4B888EC6A9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978674" cy="307495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AC5725CE-966B-46E2-BDC2-F1B8CDE4DE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92" y="15178"/>
              <a:ext cx="1566146" cy="2737264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3D455125-607C-4D9F-A244-37E1428C5B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15178"/>
              <a:ext cx="1368431" cy="2644975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216D473E-1226-4C55-81F8-45AEDF4BC1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8825" y="543780"/>
              <a:ext cx="494287" cy="1905590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C9F33202-31B1-4C17-BEB5-AE274669C3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849" y="672286"/>
              <a:ext cx="396930" cy="1690303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AF311B0-A3D6-4351-9C7C-7817A51FF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002" y="881264"/>
              <a:ext cx="258791" cy="1336561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" name="Obraz 4" descr="Obraz zawierający logo, symbol, Grafika, clipart&#10;&#10;Opis wygenerowany automatycznie">
            <a:extLst>
              <a:ext uri="{FF2B5EF4-FFF2-40B4-BE49-F238E27FC236}">
                <a16:creationId xmlns:a16="http://schemas.microsoft.com/office/drawing/2014/main" xmlns="" id="{9C9A44BD-FF84-87F8-25FB-64BE24D253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77" r="-1" b="11305"/>
          <a:stretch/>
        </p:blipFill>
        <p:spPr>
          <a:xfrm>
            <a:off x="5996628" y="6130"/>
            <a:ext cx="6195372" cy="3429000"/>
          </a:xfrm>
          <a:prstGeom prst="rect">
            <a:avLst/>
          </a:prstGeom>
        </p:spPr>
      </p:pic>
      <p:pic>
        <p:nvPicPr>
          <p:cNvPr id="4" name="Symbol zastępczy zawartości 3" descr="Obraz zawierający niebo, budynek, na wolnym powietrzu, Budynek komercyjny&#10;&#10;Opis wygenerowany automatycznie">
            <a:extLst>
              <a:ext uri="{FF2B5EF4-FFF2-40B4-BE49-F238E27FC236}">
                <a16:creationId xmlns:a16="http://schemas.microsoft.com/office/drawing/2014/main" xmlns="" id="{354D3DD7-930F-DBCF-0DE0-C86BA5200D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01"/>
          <a:stretch/>
        </p:blipFill>
        <p:spPr>
          <a:xfrm>
            <a:off x="5996628" y="3429000"/>
            <a:ext cx="6195372" cy="3429000"/>
          </a:xfrm>
          <a:prstGeom prst="rect">
            <a:avLst/>
          </a:prstGeom>
        </p:spPr>
      </p:pic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EC4EB340-5DCE-451D-A309-BB5672901F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5943600" y="3505200"/>
            <a:ext cx="118872" cy="118872"/>
            <a:chOff x="1175347" y="3733800"/>
            <a:chExt cx="118872" cy="118872"/>
          </a:xfrm>
        </p:grpSpPr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EB1A208A-0319-41ED-A59E-E0B9FC5A6C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A2D59DA9-FECE-4280-B818-9E01BAF22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14" name="Bottom Right">
            <a:extLst>
              <a:ext uri="{FF2B5EF4-FFF2-40B4-BE49-F238E27FC236}">
                <a16:creationId xmlns:a16="http://schemas.microsoft.com/office/drawing/2014/main" xmlns="" id="{B80C250A-8A10-498A-8B30-95CC1C4D00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15" name="Graphic 157">
              <a:extLst>
                <a:ext uri="{FF2B5EF4-FFF2-40B4-BE49-F238E27FC236}">
                  <a16:creationId xmlns:a16="http://schemas.microsoft.com/office/drawing/2014/main" xmlns="" id="{5167BAD0-E2F4-4DEC-96B7-D5BA7207B2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xmlns="" id="{3BD2ABA6-992E-4EAD-B75B-D716D2F44F8B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xmlns="" id="{7A9AD3A3-7B88-432C-A9AB-B32A39E2CD9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xmlns="" id="{56363120-61CD-4003-BDE1-78212D87CA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xmlns="" id="{C9F0BB8A-1FD3-494D-B37E-135DF81D58E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xmlns="" id="{5566BEAD-125A-45B4-9A12-51FC224B47C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xmlns="" id="{1600EA94-89CB-45A1-AFC8-27C936FD421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xmlns="" id="{DC2EFF33-F25E-4A25-B6F2-7278C910155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accent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2AE259A3-2954-4E1E-9646-E561C1ECD1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81981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6E12301-1C96-4D15-9838-D5B894B22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aphic 141">
            <a:extLst>
              <a:ext uri="{FF2B5EF4-FFF2-40B4-BE49-F238E27FC236}">
                <a16:creationId xmlns:a16="http://schemas.microsoft.com/office/drawing/2014/main" xmlns="" id="{D7A5FD75-4B35-4162-9304-569491255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5107DF9-40C8-458E-82E1-523137E7A9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5BD83295-4F37-4B80-AF77-1798FB80C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65888C74-4F56-4347-8944-E676A3C89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A69429CD-28C1-4DC7-84AD-4421A0AC8E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62D63CF-41E9-4561-A945-E199ABE75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C95C339-F16B-492F-903D-A6855F56E1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E85BC65A-0C9A-45A6-B18B-5E020CE983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" name="Obraz 4" descr="USA chcą włączyć pięć nowych państw do Rady Bezpieczeństwa ONZ -  GazetaPrawna.pl">
            <a:extLst>
              <a:ext uri="{FF2B5EF4-FFF2-40B4-BE49-F238E27FC236}">
                <a16:creationId xmlns:a16="http://schemas.microsoft.com/office/drawing/2014/main" xmlns="" id="{507F5566-62DA-E6C5-01C9-CEAB0F84EB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37449" r="3224" b="-1"/>
          <a:stretch/>
        </p:blipFill>
        <p:spPr>
          <a:xfrm>
            <a:off x="20" y="10"/>
            <a:ext cx="6093995" cy="68566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DAA533A-A1E4-DE73-6AD8-E2ED28828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anchor="ctr">
            <a:normAutofit/>
          </a:bodyPr>
          <a:lstStyle/>
          <a:p>
            <a:r>
              <a:rPr lang="pl-PL">
                <a:solidFill>
                  <a:srgbClr val="FFFFFF"/>
                </a:solidFill>
                <a:ea typeface="+mj-lt"/>
                <a:cs typeface="+mj-lt"/>
              </a:rPr>
              <a:t>Ile państw jest w ONZ </a:t>
            </a:r>
            <a:endParaRPr lang="pl-PL">
              <a:solidFill>
                <a:srgbClr val="FFFFFF"/>
              </a:solidFill>
              <a:cs typeface="Posterama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4676384-D846-461C-B8F3-BDB849B4A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7" name="Graphic 157">
              <a:extLst>
                <a:ext uri="{FF2B5EF4-FFF2-40B4-BE49-F238E27FC236}">
                  <a16:creationId xmlns:a16="http://schemas.microsoft.com/office/drawing/2014/main" xmlns="" id="{50480E57-05E0-42B6-8693-191B4E9CF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1C989BD5-54F6-4747-83F1-81FCAEDAD8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6D7EE029-E135-4899-AC49-78D6946CDA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4C9494D7-A3EA-4A41-8910-6B6FE95E59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89E7F2B7-DEB2-4B2A-99F9-10622D09E13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9DACD4DB-BAF5-43DD-8CC8-4200A16D66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6532D7D7-91B4-4F7C-B38E-5BBD5F3B42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2B7428A0-A810-46D6-9CC7-2475B2DF6E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9C4A0E07-B9C5-49FB-B94A-B28D740C74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Obraz 3" descr="Ile państw jest na świecie? - Jezyki-obce.com.pl">
            <a:extLst>
              <a:ext uri="{FF2B5EF4-FFF2-40B4-BE49-F238E27FC236}">
                <a16:creationId xmlns:a16="http://schemas.microsoft.com/office/drawing/2014/main" xmlns="" id="{439F0C76-3D45-9FDD-C6AF-FFA2E91F6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r="17"/>
          <a:stretch/>
        </p:blipFill>
        <p:spPr>
          <a:xfrm>
            <a:off x="6097063" y="10"/>
            <a:ext cx="6094937" cy="3428990"/>
          </a:xfrm>
          <a:prstGeom prst="rect">
            <a:avLst/>
          </a:prstGeom>
        </p:spPr>
      </p:pic>
      <p:pic>
        <p:nvPicPr>
          <p:cNvPr id="6" name="Obraz 5" descr="ONZ w zarysie">
            <a:extLst>
              <a:ext uri="{FF2B5EF4-FFF2-40B4-BE49-F238E27FC236}">
                <a16:creationId xmlns:a16="http://schemas.microsoft.com/office/drawing/2014/main" xmlns="" id="{D67D131A-A246-E198-42CC-CB09F5E398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t="12832" r="-2" b="3509"/>
          <a:stretch/>
        </p:blipFill>
        <p:spPr>
          <a:xfrm>
            <a:off x="6097063" y="3429000"/>
            <a:ext cx="6094937" cy="3429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6CF33A3-1F71-510B-955A-A46505996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726538"/>
            <a:ext cx="4977905" cy="50170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  <a:ea typeface="+mn-lt"/>
                <a:cs typeface="+mn-lt"/>
              </a:rPr>
              <a:t>przez 51 krajów które zobowiązały się do utrzymania międzynarodowego pokoju i bezpieczeństwa rozwijania przyjaznych stosunków między narodami promowania postępu społecznego oraz lepszego standardu życia i praw człowieka. Do organizacji należą 193 państwa</a:t>
            </a:r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502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6E12301-1C96-4D15-9838-D5B894B22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xmlns="" id="{D7A5FD75-4B35-4162-9304-569491255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A5107DF9-40C8-458E-82E1-523137E7A9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BD83295-4F37-4B80-AF77-1798FB80C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65888C74-4F56-4347-8944-E676A3C89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A69429CD-28C1-4DC7-84AD-4421A0AC8E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62D63CF-41E9-4561-A945-E199ABE75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0C95C339-F16B-492F-903D-A6855F56E1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E85BC65A-0C9A-45A6-B18B-5E020CE983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8" name="Obraz 7" descr="Rada Powiernicza ONZ – Wikipedia, wolna encyklopedia">
            <a:extLst>
              <a:ext uri="{FF2B5EF4-FFF2-40B4-BE49-F238E27FC236}">
                <a16:creationId xmlns:a16="http://schemas.microsoft.com/office/drawing/2014/main" xmlns="" id="{0F45B12B-B880-BC17-725C-999FD0DD37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l="1922" r="3354" b="2"/>
          <a:stretch/>
        </p:blipFill>
        <p:spPr>
          <a:xfrm>
            <a:off x="20" y="2753"/>
            <a:ext cx="6094917" cy="3426248"/>
          </a:xfrm>
          <a:prstGeom prst="rect">
            <a:avLst/>
          </a:prstGeom>
        </p:spPr>
      </p:pic>
      <p:pic>
        <p:nvPicPr>
          <p:cNvPr id="7" name="Obraz 6" descr="United Nations Economic and Social Council - Wikipedia">
            <a:extLst>
              <a:ext uri="{FF2B5EF4-FFF2-40B4-BE49-F238E27FC236}">
                <a16:creationId xmlns:a16="http://schemas.microsoft.com/office/drawing/2014/main" xmlns="" id="{E1BCA99A-D207-D09E-8145-19AB66CE87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4728" r="2" b="2"/>
          <a:stretch/>
        </p:blipFill>
        <p:spPr>
          <a:xfrm>
            <a:off x="20" y="3427624"/>
            <a:ext cx="6094917" cy="342900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FCB69FD-36D3-E8D8-35E4-74159AAB7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Organy ONZ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4676384-D846-461C-B8F3-BDB849B4A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9" name="Graphic 157">
              <a:extLst>
                <a:ext uri="{FF2B5EF4-FFF2-40B4-BE49-F238E27FC236}">
                  <a16:creationId xmlns:a16="http://schemas.microsoft.com/office/drawing/2014/main" xmlns="" id="{50480E57-05E0-42B6-8693-191B4E9CF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1C989BD5-54F6-4747-83F1-81FCAEDAD8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6D7EE029-E135-4899-AC49-78D6946CDA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4C9494D7-A3EA-4A41-8910-6B6FE95E59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89E7F2B7-DEB2-4B2A-99F9-10622D09E13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9DACD4DB-BAF5-43DD-8CC8-4200A16D66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xmlns="" id="{6532D7D7-91B4-4F7C-B38E-5BBD5F3B42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xmlns="" id="{2B7428A0-A810-46D6-9CC7-2475B2DF6E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C4A0E07-B9C5-49FB-B94A-B28D740C74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Obraz 5" descr="Role of the Security Council | United Nations Peacekeeping">
            <a:extLst>
              <a:ext uri="{FF2B5EF4-FFF2-40B4-BE49-F238E27FC236}">
                <a16:creationId xmlns:a16="http://schemas.microsoft.com/office/drawing/2014/main" xmlns="" id="{569BE373-D9D0-410F-E978-4377B4D438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t="3000" r="-2" b="-2"/>
          <a:stretch/>
        </p:blipFill>
        <p:spPr>
          <a:xfrm>
            <a:off x="6097063" y="86265"/>
            <a:ext cx="6094937" cy="3429000"/>
          </a:xfrm>
          <a:prstGeom prst="rect">
            <a:avLst/>
          </a:prstGeom>
        </p:spPr>
      </p:pic>
      <p:pic>
        <p:nvPicPr>
          <p:cNvPr id="4" name="Symbol zastępczy zawartości 3" descr="United Nations General Assembly - Wikipedia">
            <a:extLst>
              <a:ext uri="{FF2B5EF4-FFF2-40B4-BE49-F238E27FC236}">
                <a16:creationId xmlns:a16="http://schemas.microsoft.com/office/drawing/2014/main" xmlns="" id="{5E309722-1F38-7B1F-E851-409EEE1192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alphaModFix amt="60000"/>
          </a:blip>
          <a:srcRect t="9259" r="-2" b="-2"/>
          <a:stretch/>
        </p:blipFill>
        <p:spPr>
          <a:xfrm>
            <a:off x="6097063" y="3427624"/>
            <a:ext cx="6094937" cy="3429000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4FD45201-39CA-BA71-0A3A-2E89F03726CD}"/>
              </a:ext>
            </a:extLst>
          </p:cNvPr>
          <p:cNvSpPr txBox="1"/>
          <p:nvPr/>
        </p:nvSpPr>
        <p:spPr>
          <a:xfrm>
            <a:off x="6195372" y="726538"/>
            <a:ext cx="4977905" cy="501707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457200" indent="-4572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rial"/>
              <a:buChar char="•"/>
            </a:pPr>
            <a:r>
              <a:rPr lang="en-US" sz="3200" err="1">
                <a:solidFill>
                  <a:srgbClr val="FFFFFF"/>
                </a:solidFill>
              </a:rPr>
              <a:t>Zgromadzenie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err="1">
                <a:solidFill>
                  <a:srgbClr val="FFFFFF"/>
                </a:solidFill>
              </a:rPr>
              <a:t>Ogólne</a:t>
            </a:r>
            <a:endParaRPr lang="en-US" sz="3200">
              <a:solidFill>
                <a:srgbClr val="FFFFFF"/>
              </a:solidFill>
            </a:endParaRP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Rada </a:t>
            </a:r>
            <a:r>
              <a:rPr lang="en-US" sz="3200" err="1">
                <a:solidFill>
                  <a:srgbClr val="FFFFFF"/>
                </a:solidFill>
              </a:rPr>
              <a:t>Bezpieczeństwa</a:t>
            </a:r>
            <a:endParaRPr lang="en-US" sz="3200">
              <a:solidFill>
                <a:srgbClr val="FFFFFF"/>
              </a:solidFill>
            </a:endParaRP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Rada </a:t>
            </a:r>
            <a:r>
              <a:rPr lang="en-US" sz="3200" err="1">
                <a:solidFill>
                  <a:srgbClr val="FFFFFF"/>
                </a:solidFill>
              </a:rPr>
              <a:t>Gospodarcza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err="1">
                <a:solidFill>
                  <a:srgbClr val="FFFFFF"/>
                </a:solidFill>
              </a:rPr>
              <a:t>i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err="1">
                <a:solidFill>
                  <a:srgbClr val="FFFFFF"/>
                </a:solidFill>
              </a:rPr>
              <a:t>Społeczna</a:t>
            </a:r>
            <a:endParaRPr lang="en-US" sz="3200">
              <a:solidFill>
                <a:srgbClr val="FFFFFF"/>
              </a:solidFill>
            </a:endParaRPr>
          </a:p>
          <a:p>
            <a:pPr marL="457200" indent="-457200">
              <a:lnSpc>
                <a:spcPct val="110000"/>
              </a:lnSpc>
              <a:spcAft>
                <a:spcPts val="600"/>
              </a:spcAft>
              <a:buClr>
                <a:schemeClr val="accent5"/>
              </a:buClr>
              <a:buFont typeface="Arial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Rada </a:t>
            </a:r>
            <a:r>
              <a:rPr lang="en-US" sz="3200" err="1">
                <a:solidFill>
                  <a:srgbClr val="FFFFFF"/>
                </a:solidFill>
              </a:rPr>
              <a:t>Powiernicza</a:t>
            </a:r>
            <a:endParaRPr lang="en-US" sz="3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21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7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6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F1174801-1395-44C5-9B00-CCAC45C056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96DFAFB-BCE1-4BEC-82FB-D574234DEF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" name="Obraz 3" descr="Międzynarodowa Organizacja Pracy – Wikipedia, wolna encyklopedia">
            <a:extLst>
              <a:ext uri="{FF2B5EF4-FFF2-40B4-BE49-F238E27FC236}">
                <a16:creationId xmlns:a16="http://schemas.microsoft.com/office/drawing/2014/main" xmlns="" id="{5714B9B2-9D63-28E6-442A-9DCC66DAA8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4690" r="-1" b="11035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D2A0DB3-EF43-4032-9B27-954E12CCB6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07" y="0"/>
            <a:ext cx="12188952" cy="3732362"/>
          </a:xfrm>
          <a:prstGeom prst="rect">
            <a:avLst/>
          </a:prstGeom>
          <a:gradFill>
            <a:gsLst>
              <a:gs pos="100000">
                <a:schemeClr val="tx1">
                  <a:alpha val="0"/>
                </a:schemeClr>
              </a:gs>
              <a:gs pos="0">
                <a:schemeClr val="tx1"/>
              </a:gs>
              <a:gs pos="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F02CB21-DFF7-FD46-579D-8BB087396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275" y="156477"/>
            <a:ext cx="10190071" cy="151509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 symbolizuje logo ILO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357DC13-4A88-09C8-D4C1-FD49BCAA2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708" y="1856479"/>
            <a:ext cx="9781327" cy="8876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nieskończoność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kompletność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doskonałość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Koło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symbolizuje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również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zmienność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losu</a:t>
            </a:r>
            <a:r>
              <a:rPr lang="en-US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.</a:t>
            </a:r>
            <a:endParaRPr lang="en-US" kern="12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41" name="Top Left">
            <a:extLst>
              <a:ext uri="{FF2B5EF4-FFF2-40B4-BE49-F238E27FC236}">
                <a16:creationId xmlns:a16="http://schemas.microsoft.com/office/drawing/2014/main" xmlns="" id="{18579DB9-24B0-487B-81E3-8D02AD5F8C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7180CB2C-161F-4538-9214-24AF97B01A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EE25AFBE-8731-4348-B66F-FD7E38F76A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5F6C27D8-4E47-470F-B6B5-407CE7D1D7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66348964-B561-445E-A6A4-730FBA4285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C5D1A3FD-B031-4670-8F09-29E8E38D45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80BD3287-1860-4987-8CA5-8728EDBB6B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E1FEEEA6-82B5-4005-A3D5-FC2A152FDD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50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0" name="Bottom Right">
            <a:extLst>
              <a:ext uri="{FF2B5EF4-FFF2-40B4-BE49-F238E27FC236}">
                <a16:creationId xmlns:a16="http://schemas.microsoft.com/office/drawing/2014/main" xmlns="" id="{8F281804-17FE-49B9-9065-1A44CD473C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1" name="Graphic 157">
              <a:extLst>
                <a:ext uri="{FF2B5EF4-FFF2-40B4-BE49-F238E27FC236}">
                  <a16:creationId xmlns:a16="http://schemas.microsoft.com/office/drawing/2014/main" xmlns="" id="{737BB70B-7AAF-4229-8400-5AFF12A236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xmlns="" id="{9B992201-AA48-4BE7-ADC2-908B16934F4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xmlns="" id="{840E3649-4ED2-4501-AF92-DEC3DFF5C8D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xmlns="" id="{68B38FD5-4195-4693-8AB7-D01C58D21E3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xmlns="" id="{F0635352-3FD2-43A8-832C-705F1CB9173D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xmlns="" id="{FBEAF61E-74F7-41BA-9576-39B19615014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xmlns="" id="{AB31D9B5-1401-4F40-BEE6-D4929199543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xmlns="" id="{8EDD38F5-BC63-401D-8C72-8D41A360A9FF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05CE5B18-7300-438F-80EB-4F4E431C80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24193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6E12301-1C96-4D15-9838-D5B894B22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aphic 141">
            <a:extLst>
              <a:ext uri="{FF2B5EF4-FFF2-40B4-BE49-F238E27FC236}">
                <a16:creationId xmlns:a16="http://schemas.microsoft.com/office/drawing/2014/main" xmlns="" id="{D7A5FD75-4B35-4162-9304-569491255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A5107DF9-40C8-458E-82E1-523137E7A9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5BD83295-4F37-4B80-AF77-1798FB80C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65888C74-4F56-4347-8944-E676A3C89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A69429CD-28C1-4DC7-84AD-4421A0AC8E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762D63CF-41E9-4561-A945-E199ABE75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0C95C339-F16B-492F-903D-A6855F56E1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E85BC65A-0C9A-45A6-B18B-5E020CE983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5" name="Obraz 4" descr="Główne organy ONZ">
            <a:extLst>
              <a:ext uri="{FF2B5EF4-FFF2-40B4-BE49-F238E27FC236}">
                <a16:creationId xmlns:a16="http://schemas.microsoft.com/office/drawing/2014/main" xmlns="" id="{8CC9CD79-6B3B-3F2B-109D-B87DED37B2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2636" r="1" b="1"/>
          <a:stretch/>
        </p:blipFill>
        <p:spPr>
          <a:xfrm>
            <a:off x="20" y="10"/>
            <a:ext cx="6093995" cy="6856614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4793246-DF93-6219-E81E-7AB1232E1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81" y="726066"/>
            <a:ext cx="4795282" cy="5018227"/>
          </a:xfrm>
        </p:spPr>
        <p:txBody>
          <a:bodyPr anchor="ctr">
            <a:normAutofit/>
          </a:bodyPr>
          <a:lstStyle/>
          <a:p>
            <a:r>
              <a:rPr lang="pl-PL" dirty="0">
                <a:solidFill>
                  <a:srgbClr val="FFFFFF"/>
                </a:solidFill>
                <a:ea typeface="+mj-lt"/>
                <a:cs typeface="+mj-lt"/>
              </a:rPr>
              <a:t>Gdzie znajduje się siedziba ONZ i kto nią zarządza</a:t>
            </a:r>
            <a:endParaRPr lang="pl-PL" dirty="0">
              <a:solidFill>
                <a:srgbClr val="FFFFFF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4676384-D846-461C-B8F3-BDB849B4A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27" name="Graphic 157">
              <a:extLst>
                <a:ext uri="{FF2B5EF4-FFF2-40B4-BE49-F238E27FC236}">
                  <a16:creationId xmlns:a16="http://schemas.microsoft.com/office/drawing/2014/main" xmlns="" id="{50480E57-05E0-42B6-8693-191B4E9CF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1C989BD5-54F6-4747-83F1-81FCAEDAD8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xmlns="" id="{6D7EE029-E135-4899-AC49-78D6946CDA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xmlns="" id="{4C9494D7-A3EA-4A41-8910-6B6FE95E59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xmlns="" id="{89E7F2B7-DEB2-4B2A-99F9-10622D09E13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xmlns="" id="{9DACD4DB-BAF5-43DD-8CC8-4200A16D66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xmlns="" id="{6532D7D7-91B4-4F7C-B38E-5BBD5F3B42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xmlns="" id="{2B7428A0-A810-46D6-9CC7-2475B2DF6E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9C4A0E07-B9C5-49FB-B94A-B28D740C74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6" name="Obraz 5" descr="Andrzej Towpik: ONZ na pomoc światu - rp.pl">
            <a:extLst>
              <a:ext uri="{FF2B5EF4-FFF2-40B4-BE49-F238E27FC236}">
                <a16:creationId xmlns:a16="http://schemas.microsoft.com/office/drawing/2014/main" xmlns="" id="{344F5983-9DFF-F5BF-5255-B41D28FC05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461" r="2" b="2"/>
          <a:stretch/>
        </p:blipFill>
        <p:spPr>
          <a:xfrm>
            <a:off x="6097063" y="10"/>
            <a:ext cx="6094937" cy="3428990"/>
          </a:xfrm>
          <a:prstGeom prst="rect">
            <a:avLst/>
          </a:prstGeom>
        </p:spPr>
      </p:pic>
      <p:pic>
        <p:nvPicPr>
          <p:cNvPr id="4" name="Obraz 3" descr="Kwatera główna ONZ – Wikipedia, wolna encyklopedia">
            <a:extLst>
              <a:ext uri="{FF2B5EF4-FFF2-40B4-BE49-F238E27FC236}">
                <a16:creationId xmlns:a16="http://schemas.microsoft.com/office/drawing/2014/main" xmlns="" id="{1555AD71-9498-A80A-A98A-F25BC238E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0000"/>
          </a:blip>
          <a:srcRect t="16222" r="-1" b="-1"/>
          <a:stretch/>
        </p:blipFill>
        <p:spPr>
          <a:xfrm>
            <a:off x="6097063" y="3429000"/>
            <a:ext cx="6094937" cy="3429000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4D8D4AB4-50CC-D415-8A62-BA8CBC0106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5372" y="726538"/>
            <a:ext cx="4977905" cy="5017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FFFF"/>
                </a:solidFill>
                <a:ea typeface="+mn-lt"/>
                <a:cs typeface="+mn-lt"/>
              </a:rPr>
              <a:t>Główną siedzibą organizacji jest Nowy Jork i na czele Organizacji stoi Sekretarz Generalny, którą to funkcję od 1 stycznia 2017 r. pełni </a:t>
            </a:r>
            <a:r>
              <a:rPr lang="pl-PL" err="1">
                <a:solidFill>
                  <a:srgbClr val="FFFFFF"/>
                </a:solidFill>
                <a:ea typeface="+mn-lt"/>
                <a:cs typeface="+mn-lt"/>
              </a:rPr>
              <a:t>António</a:t>
            </a:r>
            <a:r>
              <a:rPr lang="pl-PL" dirty="0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pl-PL" err="1">
                <a:solidFill>
                  <a:srgbClr val="FFFFFF"/>
                </a:solidFill>
                <a:ea typeface="+mn-lt"/>
                <a:cs typeface="+mn-lt"/>
              </a:rPr>
              <a:t>Guterres</a:t>
            </a:r>
            <a:r>
              <a:rPr lang="pl-PL" dirty="0">
                <a:solidFill>
                  <a:srgbClr val="FFFFFF"/>
                </a:solidFill>
                <a:ea typeface="+mn-lt"/>
                <a:cs typeface="+mn-lt"/>
              </a:rPr>
              <a:t>.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6537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8" name="Freeform: Shape 10">
            <a:extLst>
              <a:ext uri="{FF2B5EF4-FFF2-40B4-BE49-F238E27FC236}">
                <a16:creationId xmlns:a16="http://schemas.microsoft.com/office/drawing/2014/main" xmlns="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40" name="Freeform: Shape 12">
            <a:extLst>
              <a:ext uri="{FF2B5EF4-FFF2-40B4-BE49-F238E27FC236}">
                <a16:creationId xmlns:a16="http://schemas.microsoft.com/office/drawing/2014/main" xmlns="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51" name="Freeform: Shape 14">
            <a:extLst>
              <a:ext uri="{FF2B5EF4-FFF2-40B4-BE49-F238E27FC236}">
                <a16:creationId xmlns:a16="http://schemas.microsoft.com/office/drawing/2014/main" xmlns="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3" name="Graphic 141">
            <a:extLst>
              <a:ext uri="{FF2B5EF4-FFF2-40B4-BE49-F238E27FC236}">
                <a16:creationId xmlns:a16="http://schemas.microsoft.com/office/drawing/2014/main" xmlns="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3" name="Graphic 157">
            <a:extLst>
              <a:ext uri="{FF2B5EF4-FFF2-40B4-BE49-F238E27FC236}">
                <a16:creationId xmlns:a16="http://schemas.microsoft.com/office/drawing/2014/main" xmlns="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3A6C273A-38F2-4D34-98BF-47B248862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E2CF659-EE5D-432C-B47F-10AC4A48A3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83AA549-1F0C-46E0-AAD8-DC3DC6CA61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NZ - Organizacja Narodów Zjednoczonych - Ministerstwo Obrony Narodowej -  Portal Gov.pl">
            <a:extLst>
              <a:ext uri="{FF2B5EF4-FFF2-40B4-BE49-F238E27FC236}">
                <a16:creationId xmlns:a16="http://schemas.microsoft.com/office/drawing/2014/main" xmlns="" id="{96D6EEE3-0723-F724-7809-136DCBA0C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70000"/>
          </a:blip>
          <a:srcRect l="12475" r="12418" b="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1" name="Bottom Right">
            <a:extLst>
              <a:ext uri="{FF2B5EF4-FFF2-40B4-BE49-F238E27FC236}">
                <a16:creationId xmlns:a16="http://schemas.microsoft.com/office/drawing/2014/main" xmlns="" id="{7B2F7E43-35EC-4103-9D95-2ACDB00387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42" name="Graphic 157">
              <a:extLst>
                <a:ext uri="{FF2B5EF4-FFF2-40B4-BE49-F238E27FC236}">
                  <a16:creationId xmlns:a16="http://schemas.microsoft.com/office/drawing/2014/main" xmlns="" id="{4CBE545A-C704-48FA-8193-05D4FDAA21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DFC12F8B-A54C-43DD-B393-14555547B64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E3B33274-B053-4224-A5A0-B90126BFFFE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xmlns="" id="{1C7170C7-58C1-4C2A-BCB1-A35DA8E12D9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xmlns="" id="{5931EDD4-C978-4F30-9A9D-2C5D3B3E4BA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xmlns="" id="{3E984CF3-8D55-4CD4-8256-69FDFE61C12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xmlns="" id="{E9CC4F5D-4692-4689-807E-46C4886AD3E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xmlns="" id="{B872E016-A490-4CAF-AAC9-3EE29CBD43D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594A6B7E-847F-437A-BC2F-A78EE3F87D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2" name="Footer Placeholder 42">
            <a:extLst>
              <a:ext uri="{FF2B5EF4-FFF2-40B4-BE49-F238E27FC236}">
                <a16:creationId xmlns:a16="http://schemas.microsoft.com/office/drawing/2014/main" xmlns="" id="{03E51277-1095-412F-913B-8FA8021AA6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00" cap="all" spc="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54" name="Top Left">
            <a:extLst>
              <a:ext uri="{FF2B5EF4-FFF2-40B4-BE49-F238E27FC236}">
                <a16:creationId xmlns:a16="http://schemas.microsoft.com/office/drawing/2014/main" xmlns="" id="{96F2112D-BBBE-46A6-B66D-A3F02ED328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3087"/>
            <a:ext cx="7921775" cy="6887020"/>
            <a:chOff x="3662362" y="1504950"/>
            <a:chExt cx="4411694" cy="3835431"/>
          </a:xfrm>
          <a:noFill/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712269F1-E4D6-4EEB-8A0F-059FAFC408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595342" y="1540859"/>
              <a:ext cx="2478714" cy="3799522"/>
            </a:xfrm>
            <a:custGeom>
              <a:avLst/>
              <a:gdLst>
                <a:gd name="connsiteX0" fmla="*/ 545711 w 2478714"/>
                <a:gd name="connsiteY0" fmla="*/ 3799523 h 3799522"/>
                <a:gd name="connsiteX1" fmla="*/ 280820 w 2478714"/>
                <a:gd name="connsiteY1" fmla="*/ 3178874 h 3799522"/>
                <a:gd name="connsiteX2" fmla="*/ 43076 w 2478714"/>
                <a:gd name="connsiteY2" fmla="*/ 2663762 h 3799522"/>
                <a:gd name="connsiteX3" fmla="*/ 3167 w 2478714"/>
                <a:gd name="connsiteY3" fmla="*/ 2344769 h 3799522"/>
                <a:gd name="connsiteX4" fmla="*/ 117943 w 2478714"/>
                <a:gd name="connsiteY4" fmla="*/ 1976723 h 3799522"/>
                <a:gd name="connsiteX5" fmla="*/ 224242 w 2478714"/>
                <a:gd name="connsiteY5" fmla="*/ 1744123 h 3799522"/>
                <a:gd name="connsiteX6" fmla="*/ 447222 w 2478714"/>
                <a:gd name="connsiteY6" fmla="*/ 1569244 h 3799522"/>
                <a:gd name="connsiteX7" fmla="*/ 708588 w 2478714"/>
                <a:gd name="connsiteY7" fmla="*/ 1598295 h 3799522"/>
                <a:gd name="connsiteX8" fmla="*/ 1024532 w 2478714"/>
                <a:gd name="connsiteY8" fmla="*/ 1741837 h 3799522"/>
                <a:gd name="connsiteX9" fmla="*/ 1538692 w 2478714"/>
                <a:gd name="connsiteY9" fmla="*/ 1773460 h 3799522"/>
                <a:gd name="connsiteX10" fmla="*/ 1869019 w 2478714"/>
                <a:gd name="connsiteY10" fmla="*/ 1650016 h 3799522"/>
                <a:gd name="connsiteX11" fmla="*/ 2124670 w 2478714"/>
                <a:gd name="connsiteY11" fmla="*/ 1515047 h 3799522"/>
                <a:gd name="connsiteX12" fmla="*/ 2334410 w 2478714"/>
                <a:gd name="connsiteY12" fmla="*/ 1305401 h 3799522"/>
                <a:gd name="connsiteX13" fmla="*/ 2430232 w 2478714"/>
                <a:gd name="connsiteY13" fmla="*/ 933164 h 3799522"/>
                <a:gd name="connsiteX14" fmla="*/ 2430232 w 2478714"/>
                <a:gd name="connsiteY14" fmla="*/ 571786 h 3799522"/>
                <a:gd name="connsiteX15" fmla="*/ 2445472 w 2478714"/>
                <a:gd name="connsiteY15" fmla="*/ 315659 h 3799522"/>
                <a:gd name="connsiteX16" fmla="*/ 2478714 w 2478714"/>
                <a:gd name="connsiteY16" fmla="*/ 0 h 37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78714" h="3799522">
                  <a:moveTo>
                    <a:pt x="545711" y="3799523"/>
                  </a:moveTo>
                  <a:cubicBezTo>
                    <a:pt x="492847" y="3532346"/>
                    <a:pt x="330541" y="3270313"/>
                    <a:pt x="280820" y="3178874"/>
                  </a:cubicBezTo>
                  <a:cubicBezTo>
                    <a:pt x="190047" y="3012281"/>
                    <a:pt x="98988" y="2844832"/>
                    <a:pt x="43076" y="2663762"/>
                  </a:cubicBezTo>
                  <a:cubicBezTo>
                    <a:pt x="11072" y="2560130"/>
                    <a:pt x="-7882" y="2452402"/>
                    <a:pt x="3167" y="2344769"/>
                  </a:cubicBezTo>
                  <a:cubicBezTo>
                    <a:pt x="16311" y="2216468"/>
                    <a:pt x="71175" y="2097310"/>
                    <a:pt x="117943" y="1976723"/>
                  </a:cubicBezTo>
                  <a:cubicBezTo>
                    <a:pt x="148899" y="1896904"/>
                    <a:pt x="177569" y="1815751"/>
                    <a:pt x="224242" y="1744123"/>
                  </a:cubicBezTo>
                  <a:cubicBezTo>
                    <a:pt x="277677" y="1662017"/>
                    <a:pt x="352829" y="1593437"/>
                    <a:pt x="447222" y="1569244"/>
                  </a:cubicBezTo>
                  <a:cubicBezTo>
                    <a:pt x="534090" y="1547051"/>
                    <a:pt x="624387" y="1565910"/>
                    <a:pt x="708588" y="1598295"/>
                  </a:cubicBezTo>
                  <a:cubicBezTo>
                    <a:pt x="816697" y="1640015"/>
                    <a:pt x="915948" y="1701546"/>
                    <a:pt x="1024532" y="1741837"/>
                  </a:cubicBezTo>
                  <a:cubicBezTo>
                    <a:pt x="1188743" y="1802797"/>
                    <a:pt x="1367814" y="1811750"/>
                    <a:pt x="1538692" y="1773460"/>
                  </a:cubicBezTo>
                  <a:cubicBezTo>
                    <a:pt x="1653659" y="1747647"/>
                    <a:pt x="1761863" y="1699355"/>
                    <a:pt x="1869019" y="1650016"/>
                  </a:cubicBezTo>
                  <a:cubicBezTo>
                    <a:pt x="1956744" y="1609630"/>
                    <a:pt x="2044279" y="1568291"/>
                    <a:pt x="2124670" y="1515047"/>
                  </a:cubicBezTo>
                  <a:cubicBezTo>
                    <a:pt x="2208204" y="1459706"/>
                    <a:pt x="2282976" y="1391222"/>
                    <a:pt x="2334410" y="1305401"/>
                  </a:cubicBezTo>
                  <a:cubicBezTo>
                    <a:pt x="2401181" y="1194054"/>
                    <a:pt x="2423565" y="1063276"/>
                    <a:pt x="2430232" y="933164"/>
                  </a:cubicBezTo>
                  <a:cubicBezTo>
                    <a:pt x="2436423" y="812864"/>
                    <a:pt x="2428517" y="692277"/>
                    <a:pt x="2430232" y="571786"/>
                  </a:cubicBezTo>
                  <a:cubicBezTo>
                    <a:pt x="2431470" y="486251"/>
                    <a:pt x="2438233" y="400907"/>
                    <a:pt x="2445472" y="315659"/>
                  </a:cubicBezTo>
                  <a:cubicBezTo>
                    <a:pt x="2454426" y="210217"/>
                    <a:pt x="2463284" y="104680"/>
                    <a:pt x="24787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088D87B2-D2A4-4577-89DC-7AF275C017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671982" y="2388008"/>
              <a:ext cx="2302192" cy="2952373"/>
            </a:xfrm>
            <a:custGeom>
              <a:avLst/>
              <a:gdLst>
                <a:gd name="connsiteX0" fmla="*/ 2302193 w 2302192"/>
                <a:gd name="connsiteY0" fmla="*/ 2952373 h 2952373"/>
                <a:gd name="connsiteX1" fmla="*/ 2022729 w 2302192"/>
                <a:gd name="connsiteY1" fmla="*/ 2442309 h 2952373"/>
                <a:gd name="connsiteX2" fmla="*/ 1834039 w 2302192"/>
                <a:gd name="connsiteY2" fmla="*/ 1937199 h 2952373"/>
                <a:gd name="connsiteX3" fmla="*/ 1789748 w 2302192"/>
                <a:gd name="connsiteY3" fmla="*/ 1609063 h 2952373"/>
                <a:gd name="connsiteX4" fmla="*/ 1870139 w 2302192"/>
                <a:gd name="connsiteY4" fmla="*/ 1183962 h 2952373"/>
                <a:gd name="connsiteX5" fmla="*/ 2021110 w 2302192"/>
                <a:gd name="connsiteY5" fmla="*/ 743621 h 2952373"/>
                <a:gd name="connsiteX6" fmla="*/ 2010061 w 2302192"/>
                <a:gd name="connsiteY6" fmla="*/ 342047 h 2952373"/>
                <a:gd name="connsiteX7" fmla="*/ 1867376 w 2302192"/>
                <a:gd name="connsiteY7" fmla="*/ 55440 h 2952373"/>
                <a:gd name="connsiteX8" fmla="*/ 1652683 w 2302192"/>
                <a:gd name="connsiteY8" fmla="*/ 2862 h 2952373"/>
                <a:gd name="connsiteX9" fmla="*/ 1295305 w 2302192"/>
                <a:gd name="connsiteY9" fmla="*/ 234129 h 2952373"/>
                <a:gd name="connsiteX10" fmla="*/ 812101 w 2302192"/>
                <a:gd name="connsiteY10" fmla="*/ 886401 h 2952373"/>
                <a:gd name="connsiteX11" fmla="*/ 668846 w 2302192"/>
                <a:gd name="connsiteY11" fmla="*/ 1126145 h 2952373"/>
                <a:gd name="connsiteX12" fmla="*/ 498443 w 2302192"/>
                <a:gd name="connsiteY12" fmla="*/ 1405799 h 2952373"/>
                <a:gd name="connsiteX13" fmla="*/ 355759 w 2302192"/>
                <a:gd name="connsiteY13" fmla="*/ 1634304 h 2952373"/>
                <a:gd name="connsiteX14" fmla="*/ 161449 w 2302192"/>
                <a:gd name="connsiteY14" fmla="*/ 1913576 h 2952373"/>
                <a:gd name="connsiteX15" fmla="*/ 0 w 2302192"/>
                <a:gd name="connsiteY15" fmla="*/ 2189802 h 2952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02192" h="2952373">
                  <a:moveTo>
                    <a:pt x="2302193" y="2952373"/>
                  </a:moveTo>
                  <a:cubicBezTo>
                    <a:pt x="2141125" y="2809308"/>
                    <a:pt x="2070068" y="2504603"/>
                    <a:pt x="2022729" y="2442309"/>
                  </a:cubicBezTo>
                  <a:cubicBezTo>
                    <a:pt x="1884140" y="2259810"/>
                    <a:pt x="1887760" y="2160274"/>
                    <a:pt x="1834039" y="1937199"/>
                  </a:cubicBezTo>
                  <a:cubicBezTo>
                    <a:pt x="1808131" y="1829376"/>
                    <a:pt x="1789367" y="1719838"/>
                    <a:pt x="1789748" y="1609063"/>
                  </a:cubicBezTo>
                  <a:cubicBezTo>
                    <a:pt x="1790224" y="1464092"/>
                    <a:pt x="1822418" y="1321122"/>
                    <a:pt x="1870139" y="1183962"/>
                  </a:cubicBezTo>
                  <a:cubicBezTo>
                    <a:pt x="1921288" y="1036896"/>
                    <a:pt x="1991868" y="896307"/>
                    <a:pt x="2021110" y="743621"/>
                  </a:cubicBezTo>
                  <a:cubicBezTo>
                    <a:pt x="2046637" y="610842"/>
                    <a:pt x="2036921" y="474730"/>
                    <a:pt x="2010061" y="342047"/>
                  </a:cubicBezTo>
                  <a:cubicBezTo>
                    <a:pt x="1988058" y="233367"/>
                    <a:pt x="1954340" y="122210"/>
                    <a:pt x="1867376" y="55440"/>
                  </a:cubicBezTo>
                  <a:cubicBezTo>
                    <a:pt x="1806512" y="8767"/>
                    <a:pt x="1728883" y="-7140"/>
                    <a:pt x="1652683" y="2862"/>
                  </a:cubicBezTo>
                  <a:cubicBezTo>
                    <a:pt x="1508474" y="21816"/>
                    <a:pt x="1395984" y="127068"/>
                    <a:pt x="1295305" y="234129"/>
                  </a:cubicBezTo>
                  <a:cubicBezTo>
                    <a:pt x="1109377" y="431772"/>
                    <a:pt x="953453" y="654657"/>
                    <a:pt x="812101" y="886401"/>
                  </a:cubicBezTo>
                  <a:cubicBezTo>
                    <a:pt x="763619" y="965934"/>
                    <a:pt x="716566" y="1046230"/>
                    <a:pt x="668846" y="1126145"/>
                  </a:cubicBezTo>
                  <a:cubicBezTo>
                    <a:pt x="612839" y="1219871"/>
                    <a:pt x="555308" y="1312644"/>
                    <a:pt x="498443" y="1405799"/>
                  </a:cubicBezTo>
                  <a:cubicBezTo>
                    <a:pt x="451676" y="1482475"/>
                    <a:pt x="405289" y="1559342"/>
                    <a:pt x="355759" y="1634304"/>
                  </a:cubicBezTo>
                  <a:cubicBezTo>
                    <a:pt x="293275" y="1728887"/>
                    <a:pt x="225362" y="1819946"/>
                    <a:pt x="161449" y="1913576"/>
                  </a:cubicBezTo>
                  <a:cubicBezTo>
                    <a:pt x="86487" y="2023495"/>
                    <a:pt x="0" y="2189802"/>
                    <a:pt x="0" y="2189802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7" name="Graphic 3">
              <a:extLst>
                <a:ext uri="{FF2B5EF4-FFF2-40B4-BE49-F238E27FC236}">
                  <a16:creationId xmlns:a16="http://schemas.microsoft.com/office/drawing/2014/main" xmlns="" id="{96F2112D-BBBE-46A6-B66D-A3F02ED328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3662362" y="1504950"/>
              <a:ext cx="1913000" cy="3816381"/>
              <a:chOff x="3662362" y="1504950"/>
              <a:chExt cx="1913000" cy="3816381"/>
            </a:xfrm>
            <a:noFill/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xmlns="" id="{ACCB55F8-F950-431F-9B90-688950D9F3B6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xmlns="" id="{27D0AA11-2E4E-479C-B953-547285E724B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3662362" y="1504950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xmlns="" id="{90D86C66-EDF0-4ABB-87F4-A2882A2E028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3671791" y="3466048"/>
                <a:ext cx="1604295" cy="1847472"/>
              </a:xfrm>
              <a:custGeom>
                <a:avLst/>
                <a:gdLst>
                  <a:gd name="connsiteX0" fmla="*/ 1604296 w 1604295"/>
                  <a:gd name="connsiteY0" fmla="*/ 1847472 h 1847472"/>
                  <a:gd name="connsiteX1" fmla="*/ 1517809 w 1604295"/>
                  <a:gd name="connsiteY1" fmla="*/ 1544292 h 1847472"/>
                  <a:gd name="connsiteX2" fmla="*/ 1394841 w 1604295"/>
                  <a:gd name="connsiteY2" fmla="*/ 1183771 h 1847472"/>
                  <a:gd name="connsiteX3" fmla="*/ 1318355 w 1604295"/>
                  <a:gd name="connsiteY3" fmla="*/ 695233 h 1847472"/>
                  <a:gd name="connsiteX4" fmla="*/ 1359884 w 1604295"/>
                  <a:gd name="connsiteY4" fmla="*/ 397863 h 1847472"/>
                  <a:gd name="connsiteX5" fmla="*/ 1359884 w 1604295"/>
                  <a:gd name="connsiteY5" fmla="*/ 236700 h 1847472"/>
                  <a:gd name="connsiteX6" fmla="*/ 1351598 w 1604295"/>
                  <a:gd name="connsiteY6" fmla="*/ 67250 h 1847472"/>
                  <a:gd name="connsiteX7" fmla="*/ 1316641 w 1604295"/>
                  <a:gd name="connsiteY7" fmla="*/ 10767 h 1847472"/>
                  <a:gd name="connsiteX8" fmla="*/ 1195292 w 1604295"/>
                  <a:gd name="connsiteY8" fmla="*/ 34008 h 1847472"/>
                  <a:gd name="connsiteX9" fmla="*/ 1005745 w 1604295"/>
                  <a:gd name="connsiteY9" fmla="*/ 254988 h 1847472"/>
                  <a:gd name="connsiteX10" fmla="*/ 763048 w 1604295"/>
                  <a:gd name="connsiteY10" fmla="*/ 587315 h 1847472"/>
                  <a:gd name="connsiteX11" fmla="*/ 548640 w 1604295"/>
                  <a:gd name="connsiteY11" fmla="*/ 861444 h 1847472"/>
                  <a:gd name="connsiteX12" fmla="*/ 328803 w 1604295"/>
                  <a:gd name="connsiteY12" fmla="*/ 1145480 h 1847472"/>
                  <a:gd name="connsiteX13" fmla="*/ 0 w 1604295"/>
                  <a:gd name="connsiteY13" fmla="*/ 1607157 h 1847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04295" h="1847472">
                    <a:moveTo>
                      <a:pt x="1604296" y="1847472"/>
                    </a:moveTo>
                    <a:cubicBezTo>
                      <a:pt x="1573721" y="1753270"/>
                      <a:pt x="1548479" y="1638399"/>
                      <a:pt x="1517809" y="1544292"/>
                    </a:cubicBezTo>
                    <a:cubicBezTo>
                      <a:pt x="1478471" y="1423515"/>
                      <a:pt x="1432846" y="1304929"/>
                      <a:pt x="1394841" y="1183771"/>
                    </a:cubicBezTo>
                    <a:cubicBezTo>
                      <a:pt x="1345025" y="1024893"/>
                      <a:pt x="1305497" y="860778"/>
                      <a:pt x="1318355" y="695233"/>
                    </a:cubicBezTo>
                    <a:cubicBezTo>
                      <a:pt x="1326071" y="595316"/>
                      <a:pt x="1353312" y="497780"/>
                      <a:pt x="1359884" y="397863"/>
                    </a:cubicBezTo>
                    <a:cubicBezTo>
                      <a:pt x="1363409" y="344237"/>
                      <a:pt x="1359503" y="290421"/>
                      <a:pt x="1359884" y="236700"/>
                    </a:cubicBezTo>
                    <a:cubicBezTo>
                      <a:pt x="1360265" y="179740"/>
                      <a:pt x="1366076" y="122114"/>
                      <a:pt x="1351598" y="67250"/>
                    </a:cubicBezTo>
                    <a:cubicBezTo>
                      <a:pt x="1345692" y="44866"/>
                      <a:pt x="1335691" y="23530"/>
                      <a:pt x="1316641" y="10767"/>
                    </a:cubicBezTo>
                    <a:cubicBezTo>
                      <a:pt x="1279874" y="-13998"/>
                      <a:pt x="1233202" y="8290"/>
                      <a:pt x="1195292" y="34008"/>
                    </a:cubicBezTo>
                    <a:cubicBezTo>
                      <a:pt x="1114330" y="89062"/>
                      <a:pt x="1060990" y="173644"/>
                      <a:pt x="1005745" y="254988"/>
                    </a:cubicBezTo>
                    <a:cubicBezTo>
                      <a:pt x="928688" y="368526"/>
                      <a:pt x="847058" y="478825"/>
                      <a:pt x="763048" y="587315"/>
                    </a:cubicBezTo>
                    <a:cubicBezTo>
                      <a:pt x="691991" y="679041"/>
                      <a:pt x="621697" y="771338"/>
                      <a:pt x="548640" y="861444"/>
                    </a:cubicBezTo>
                    <a:cubicBezTo>
                      <a:pt x="425672" y="1012987"/>
                      <a:pt x="453866" y="995747"/>
                      <a:pt x="328803" y="1145480"/>
                    </a:cubicBezTo>
                    <a:cubicBezTo>
                      <a:pt x="294418" y="1186628"/>
                      <a:pt x="21146" y="1558103"/>
                      <a:pt x="0" y="1607157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xmlns="" id="{D026082B-E695-4987-8C03-332366C6C9D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3683507" y="3153822"/>
                <a:ext cx="1223105" cy="1676495"/>
              </a:xfrm>
              <a:custGeom>
                <a:avLst/>
                <a:gdLst>
                  <a:gd name="connsiteX0" fmla="*/ 1223105 w 1223105"/>
                  <a:gd name="connsiteY0" fmla="*/ 0 h 1676495"/>
                  <a:gd name="connsiteX1" fmla="*/ 1000792 w 1223105"/>
                  <a:gd name="connsiteY1" fmla="*/ 254794 h 1676495"/>
                  <a:gd name="connsiteX2" fmla="*/ 744760 w 1223105"/>
                  <a:gd name="connsiteY2" fmla="*/ 651891 h 1676495"/>
                  <a:gd name="connsiteX3" fmla="*/ 345758 w 1223105"/>
                  <a:gd name="connsiteY3" fmla="*/ 1231773 h 1676495"/>
                  <a:gd name="connsiteX4" fmla="*/ 0 w 1223105"/>
                  <a:gd name="connsiteY4" fmla="*/ 1676495 h 1676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3105" h="1676495">
                    <a:moveTo>
                      <a:pt x="1223105" y="0"/>
                    </a:moveTo>
                    <a:cubicBezTo>
                      <a:pt x="1136523" y="72771"/>
                      <a:pt x="1066324" y="162401"/>
                      <a:pt x="1000792" y="254794"/>
                    </a:cubicBezTo>
                    <a:cubicBezTo>
                      <a:pt x="909733" y="383286"/>
                      <a:pt x="827723" y="517970"/>
                      <a:pt x="744760" y="651891"/>
                    </a:cubicBezTo>
                    <a:cubicBezTo>
                      <a:pt x="621030" y="851726"/>
                      <a:pt x="497777" y="1052608"/>
                      <a:pt x="345758" y="1231773"/>
                    </a:cubicBezTo>
                    <a:cubicBezTo>
                      <a:pt x="248888" y="1345978"/>
                      <a:pt x="61722" y="1540764"/>
                      <a:pt x="0" y="16764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xmlns="" id="{461A8835-D9FC-4CAB-AF19-A5513B17BA0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4906517" y="3097027"/>
                <a:ext cx="668845" cy="2224304"/>
              </a:xfrm>
              <a:custGeom>
                <a:avLst/>
                <a:gdLst>
                  <a:gd name="connsiteX0" fmla="*/ 668846 w 668845"/>
                  <a:gd name="connsiteY0" fmla="*/ 2224305 h 2224304"/>
                  <a:gd name="connsiteX1" fmla="*/ 486918 w 668845"/>
                  <a:gd name="connsiteY1" fmla="*/ 1944365 h 2224304"/>
                  <a:gd name="connsiteX2" fmla="*/ 376809 w 668845"/>
                  <a:gd name="connsiteY2" fmla="*/ 1659663 h 2224304"/>
                  <a:gd name="connsiteX3" fmla="*/ 319373 w 668845"/>
                  <a:gd name="connsiteY3" fmla="*/ 1425157 h 2224304"/>
                  <a:gd name="connsiteX4" fmla="*/ 264319 w 668845"/>
                  <a:gd name="connsiteY4" fmla="*/ 1130834 h 2224304"/>
                  <a:gd name="connsiteX5" fmla="*/ 278702 w 668845"/>
                  <a:gd name="connsiteY5" fmla="*/ 882041 h 2224304"/>
                  <a:gd name="connsiteX6" fmla="*/ 302609 w 668845"/>
                  <a:gd name="connsiteY6" fmla="*/ 736118 h 2224304"/>
                  <a:gd name="connsiteX7" fmla="*/ 360045 w 668845"/>
                  <a:gd name="connsiteY7" fmla="*/ 444177 h 2224304"/>
                  <a:gd name="connsiteX8" fmla="*/ 386334 w 668845"/>
                  <a:gd name="connsiteY8" fmla="*/ 233675 h 2224304"/>
                  <a:gd name="connsiteX9" fmla="*/ 0 w 668845"/>
                  <a:gd name="connsiteY9" fmla="*/ 56795 h 2224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8845" h="2224304">
                    <a:moveTo>
                      <a:pt x="668846" y="2224305"/>
                    </a:moveTo>
                    <a:cubicBezTo>
                      <a:pt x="599218" y="2137151"/>
                      <a:pt x="537210" y="2043996"/>
                      <a:pt x="486918" y="1944365"/>
                    </a:cubicBezTo>
                    <a:cubicBezTo>
                      <a:pt x="441008" y="1853306"/>
                      <a:pt x="404717" y="1757770"/>
                      <a:pt x="376809" y="1659663"/>
                    </a:cubicBezTo>
                    <a:cubicBezTo>
                      <a:pt x="354806" y="1582224"/>
                      <a:pt x="337757" y="1503548"/>
                      <a:pt x="319373" y="1425157"/>
                    </a:cubicBezTo>
                    <a:cubicBezTo>
                      <a:pt x="296418" y="1327811"/>
                      <a:pt x="270510" y="1230657"/>
                      <a:pt x="264319" y="1130834"/>
                    </a:cubicBezTo>
                    <a:cubicBezTo>
                      <a:pt x="259080" y="1047681"/>
                      <a:pt x="266891" y="964528"/>
                      <a:pt x="278702" y="882041"/>
                    </a:cubicBezTo>
                    <a:cubicBezTo>
                      <a:pt x="285655" y="833274"/>
                      <a:pt x="293751" y="784601"/>
                      <a:pt x="302609" y="736118"/>
                    </a:cubicBezTo>
                    <a:cubicBezTo>
                      <a:pt x="320516" y="638582"/>
                      <a:pt x="339471" y="541237"/>
                      <a:pt x="360045" y="444177"/>
                    </a:cubicBezTo>
                    <a:cubicBezTo>
                      <a:pt x="374809" y="374549"/>
                      <a:pt x="389763" y="304541"/>
                      <a:pt x="386334" y="233675"/>
                    </a:cubicBezTo>
                    <a:cubicBezTo>
                      <a:pt x="383191" y="168809"/>
                      <a:pt x="391287" y="-120751"/>
                      <a:pt x="0" y="56795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54E6BA76-9515-415F-BAC9-76958DA6EB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839145" y="4663452"/>
              <a:ext cx="1103852" cy="657879"/>
            </a:xfrm>
            <a:custGeom>
              <a:avLst/>
              <a:gdLst>
                <a:gd name="connsiteX0" fmla="*/ 1103852 w 1103852"/>
                <a:gd name="connsiteY0" fmla="*/ 657879 h 657879"/>
                <a:gd name="connsiteX1" fmla="*/ 883063 w 1103852"/>
                <a:gd name="connsiteY1" fmla="*/ 177724 h 657879"/>
                <a:gd name="connsiteX2" fmla="*/ 678085 w 1103852"/>
                <a:gd name="connsiteY2" fmla="*/ 17132 h 657879"/>
                <a:gd name="connsiteX3" fmla="*/ 461962 w 1103852"/>
                <a:gd name="connsiteY3" fmla="*/ 17132 h 657879"/>
                <a:gd name="connsiteX4" fmla="*/ 136398 w 1103852"/>
                <a:gd name="connsiteY4" fmla="*/ 267735 h 657879"/>
                <a:gd name="connsiteX5" fmla="*/ 0 w 1103852"/>
                <a:gd name="connsiteY5" fmla="*/ 650830 h 65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3852" h="657879">
                  <a:moveTo>
                    <a:pt x="1103852" y="657879"/>
                  </a:moveTo>
                  <a:cubicBezTo>
                    <a:pt x="1071563" y="576250"/>
                    <a:pt x="937546" y="246494"/>
                    <a:pt x="883063" y="177724"/>
                  </a:cubicBezTo>
                  <a:cubicBezTo>
                    <a:pt x="828104" y="108382"/>
                    <a:pt x="761238" y="46279"/>
                    <a:pt x="678085" y="17132"/>
                  </a:cubicBezTo>
                  <a:cubicBezTo>
                    <a:pt x="608171" y="-7347"/>
                    <a:pt x="533210" y="-4013"/>
                    <a:pt x="461962" y="17132"/>
                  </a:cubicBezTo>
                  <a:cubicBezTo>
                    <a:pt x="326898" y="57137"/>
                    <a:pt x="214027" y="150101"/>
                    <a:pt x="136398" y="267735"/>
                  </a:cubicBezTo>
                  <a:cubicBezTo>
                    <a:pt x="86773" y="343078"/>
                    <a:pt x="16764" y="562153"/>
                    <a:pt x="0" y="65083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4C120B3D-CF1C-49AE-B5B4-6BF589737A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671887" y="1521047"/>
              <a:ext cx="1271168" cy="2861881"/>
            </a:xfrm>
            <a:custGeom>
              <a:avLst/>
              <a:gdLst>
                <a:gd name="connsiteX0" fmla="*/ 0 w 1271168"/>
                <a:gd name="connsiteY0" fmla="*/ 2861882 h 2861881"/>
                <a:gd name="connsiteX1" fmla="*/ 115157 w 1271168"/>
                <a:gd name="connsiteY1" fmla="*/ 2685002 h 2861881"/>
                <a:gd name="connsiteX2" fmla="*/ 277178 w 1271168"/>
                <a:gd name="connsiteY2" fmla="*/ 2461070 h 2861881"/>
                <a:gd name="connsiteX3" fmla="*/ 421958 w 1271168"/>
                <a:gd name="connsiteY3" fmla="*/ 2209514 h 2861881"/>
                <a:gd name="connsiteX4" fmla="*/ 690848 w 1271168"/>
                <a:gd name="connsiteY4" fmla="*/ 1751267 h 2861881"/>
                <a:gd name="connsiteX5" fmla="*/ 830580 w 1271168"/>
                <a:gd name="connsiteY5" fmla="*/ 1451039 h 2861881"/>
                <a:gd name="connsiteX6" fmla="*/ 917067 w 1271168"/>
                <a:gd name="connsiteY6" fmla="*/ 1276541 h 2861881"/>
                <a:gd name="connsiteX7" fmla="*/ 1114901 w 1271168"/>
                <a:gd name="connsiteY7" fmla="*/ 965835 h 2861881"/>
                <a:gd name="connsiteX8" fmla="*/ 1204627 w 1271168"/>
                <a:gd name="connsiteY8" fmla="*/ 819626 h 2861881"/>
                <a:gd name="connsiteX9" fmla="*/ 1271111 w 1271168"/>
                <a:gd name="connsiteY9" fmla="*/ 585311 h 2861881"/>
                <a:gd name="connsiteX10" fmla="*/ 1128141 w 1271168"/>
                <a:gd name="connsiteY10" fmla="*/ 292894 h 2861881"/>
                <a:gd name="connsiteX11" fmla="*/ 882110 w 1271168"/>
                <a:gd name="connsiteY11" fmla="*/ 135065 h 2861881"/>
                <a:gd name="connsiteX12" fmla="*/ 574929 w 1271168"/>
                <a:gd name="connsiteY12" fmla="*/ 0 h 286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1168" h="2861881">
                  <a:moveTo>
                    <a:pt x="0" y="2861882"/>
                  </a:moveTo>
                  <a:cubicBezTo>
                    <a:pt x="0" y="2861882"/>
                    <a:pt x="67151" y="2751201"/>
                    <a:pt x="115157" y="2685002"/>
                  </a:cubicBezTo>
                  <a:cubicBezTo>
                    <a:pt x="169259" y="2610326"/>
                    <a:pt x="226981" y="2538317"/>
                    <a:pt x="277178" y="2461070"/>
                  </a:cubicBezTo>
                  <a:cubicBezTo>
                    <a:pt x="329946" y="2379917"/>
                    <a:pt x="374142" y="2293715"/>
                    <a:pt x="421958" y="2209514"/>
                  </a:cubicBezTo>
                  <a:cubicBezTo>
                    <a:pt x="509492" y="2055495"/>
                    <a:pt x="609695" y="1908715"/>
                    <a:pt x="690848" y="1751267"/>
                  </a:cubicBezTo>
                  <a:cubicBezTo>
                    <a:pt x="741426" y="1653159"/>
                    <a:pt x="784670" y="1551432"/>
                    <a:pt x="830580" y="1451039"/>
                  </a:cubicBezTo>
                  <a:cubicBezTo>
                    <a:pt x="857631" y="1391984"/>
                    <a:pt x="885635" y="1333405"/>
                    <a:pt x="917067" y="1276541"/>
                  </a:cubicBezTo>
                  <a:cubicBezTo>
                    <a:pt x="976408" y="1169003"/>
                    <a:pt x="1046417" y="1067848"/>
                    <a:pt x="1114901" y="965835"/>
                  </a:cubicBezTo>
                  <a:cubicBezTo>
                    <a:pt x="1146810" y="918305"/>
                    <a:pt x="1177671" y="870109"/>
                    <a:pt x="1204627" y="819626"/>
                  </a:cubicBezTo>
                  <a:cubicBezTo>
                    <a:pt x="1243679" y="746665"/>
                    <a:pt x="1272635" y="667703"/>
                    <a:pt x="1271111" y="585311"/>
                  </a:cubicBezTo>
                  <a:cubicBezTo>
                    <a:pt x="1269111" y="473012"/>
                    <a:pt x="1209485" y="371284"/>
                    <a:pt x="1128141" y="292894"/>
                  </a:cubicBezTo>
                  <a:cubicBezTo>
                    <a:pt x="1057561" y="224790"/>
                    <a:pt x="971836" y="175260"/>
                    <a:pt x="882110" y="135065"/>
                  </a:cubicBezTo>
                  <a:cubicBezTo>
                    <a:pt x="779907" y="89249"/>
                    <a:pt x="672560" y="54673"/>
                    <a:pt x="574929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5F7B6392-DF04-4EF6-A433-4A7A757D65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671887" y="1536477"/>
              <a:ext cx="919096" cy="2636139"/>
            </a:xfrm>
            <a:custGeom>
              <a:avLst/>
              <a:gdLst>
                <a:gd name="connsiteX0" fmla="*/ 0 w 919096"/>
                <a:gd name="connsiteY0" fmla="*/ 2636139 h 2636139"/>
                <a:gd name="connsiteX1" fmla="*/ 274415 w 919096"/>
                <a:gd name="connsiteY1" fmla="*/ 2218277 h 2636139"/>
                <a:gd name="connsiteX2" fmla="*/ 607981 w 919096"/>
                <a:gd name="connsiteY2" fmla="*/ 1655921 h 2636139"/>
                <a:gd name="connsiteX3" fmla="*/ 792290 w 919096"/>
                <a:gd name="connsiteY3" fmla="*/ 1163003 h 2636139"/>
                <a:gd name="connsiteX4" fmla="*/ 914400 w 919096"/>
                <a:gd name="connsiteY4" fmla="*/ 808863 h 2636139"/>
                <a:gd name="connsiteX5" fmla="*/ 847344 w 919096"/>
                <a:gd name="connsiteY5" fmla="*/ 516922 h 2636139"/>
                <a:gd name="connsiteX6" fmla="*/ 610362 w 919096"/>
                <a:gd name="connsiteY6" fmla="*/ 366141 h 2636139"/>
                <a:gd name="connsiteX7" fmla="*/ 361379 w 919096"/>
                <a:gd name="connsiteY7" fmla="*/ 222599 h 2636139"/>
                <a:gd name="connsiteX8" fmla="*/ 67056 w 919096"/>
                <a:gd name="connsiteY8" fmla="*/ 0 h 2636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9096" h="2636139">
                  <a:moveTo>
                    <a:pt x="0" y="2636139"/>
                  </a:moveTo>
                  <a:cubicBezTo>
                    <a:pt x="0" y="2636139"/>
                    <a:pt x="162020" y="2392394"/>
                    <a:pt x="274415" y="2218277"/>
                  </a:cubicBezTo>
                  <a:cubicBezTo>
                    <a:pt x="392906" y="2034730"/>
                    <a:pt x="518732" y="1854994"/>
                    <a:pt x="607981" y="1655921"/>
                  </a:cubicBezTo>
                  <a:cubicBezTo>
                    <a:pt x="679799" y="1495806"/>
                    <a:pt x="726091" y="1325594"/>
                    <a:pt x="792290" y="1163003"/>
                  </a:cubicBezTo>
                  <a:cubicBezTo>
                    <a:pt x="839724" y="1046607"/>
                    <a:pt x="897922" y="933164"/>
                    <a:pt x="914400" y="808863"/>
                  </a:cubicBezTo>
                  <a:cubicBezTo>
                    <a:pt x="928116" y="705326"/>
                    <a:pt x="913543" y="596932"/>
                    <a:pt x="847344" y="516922"/>
                  </a:cubicBezTo>
                  <a:cubicBezTo>
                    <a:pt x="786956" y="444056"/>
                    <a:pt x="696087" y="407956"/>
                    <a:pt x="610362" y="366141"/>
                  </a:cubicBezTo>
                  <a:cubicBezTo>
                    <a:pt x="524161" y="324136"/>
                    <a:pt x="442722" y="273272"/>
                    <a:pt x="361379" y="222599"/>
                  </a:cubicBezTo>
                  <a:cubicBezTo>
                    <a:pt x="245459" y="150400"/>
                    <a:pt x="126968" y="121348"/>
                    <a:pt x="67056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CFB987BC-4338-4C63-8DB9-5CB9DC4890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671887" y="1717738"/>
              <a:ext cx="625711" cy="2292381"/>
            </a:xfrm>
            <a:custGeom>
              <a:avLst/>
              <a:gdLst>
                <a:gd name="connsiteX0" fmla="*/ 0 w 625711"/>
                <a:gd name="connsiteY0" fmla="*/ 2292382 h 2292381"/>
                <a:gd name="connsiteX1" fmla="*/ 181070 w 625711"/>
                <a:gd name="connsiteY1" fmla="*/ 2019967 h 2292381"/>
                <a:gd name="connsiteX2" fmla="*/ 385000 w 625711"/>
                <a:gd name="connsiteY2" fmla="*/ 1640967 h 2292381"/>
                <a:gd name="connsiteX3" fmla="*/ 514255 w 625711"/>
                <a:gd name="connsiteY3" fmla="*/ 1376839 h 2292381"/>
                <a:gd name="connsiteX4" fmla="*/ 606171 w 625711"/>
                <a:gd name="connsiteY4" fmla="*/ 1015079 h 2292381"/>
                <a:gd name="connsiteX5" fmla="*/ 606171 w 625711"/>
                <a:gd name="connsiteY5" fmla="*/ 673418 h 2292381"/>
                <a:gd name="connsiteX6" fmla="*/ 485489 w 625711"/>
                <a:gd name="connsiteY6" fmla="*/ 475297 h 2292381"/>
                <a:gd name="connsiteX7" fmla="*/ 313182 w 625711"/>
                <a:gd name="connsiteY7" fmla="*/ 328898 h 2292381"/>
                <a:gd name="connsiteX8" fmla="*/ 173831 w 625711"/>
                <a:gd name="connsiteY8" fmla="*/ 189643 h 2292381"/>
                <a:gd name="connsiteX9" fmla="*/ 0 w 625711"/>
                <a:gd name="connsiteY9" fmla="*/ 0 h 229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5711" h="2292381">
                  <a:moveTo>
                    <a:pt x="0" y="2292382"/>
                  </a:moveTo>
                  <a:cubicBezTo>
                    <a:pt x="0" y="2292382"/>
                    <a:pt x="110776" y="2140363"/>
                    <a:pt x="181070" y="2019967"/>
                  </a:cubicBezTo>
                  <a:cubicBezTo>
                    <a:pt x="253460" y="1896047"/>
                    <a:pt x="318325" y="1768031"/>
                    <a:pt x="385000" y="1640967"/>
                  </a:cubicBezTo>
                  <a:cubicBezTo>
                    <a:pt x="430625" y="1554099"/>
                    <a:pt x="478536" y="1468184"/>
                    <a:pt x="514255" y="1376839"/>
                  </a:cubicBezTo>
                  <a:cubicBezTo>
                    <a:pt x="559689" y="1260634"/>
                    <a:pt x="585788" y="1138333"/>
                    <a:pt x="606171" y="1015079"/>
                  </a:cubicBezTo>
                  <a:cubicBezTo>
                    <a:pt x="625031" y="900779"/>
                    <a:pt x="638556" y="784003"/>
                    <a:pt x="606171" y="673418"/>
                  </a:cubicBezTo>
                  <a:cubicBezTo>
                    <a:pt x="584168" y="598075"/>
                    <a:pt x="540258" y="531590"/>
                    <a:pt x="485489" y="475297"/>
                  </a:cubicBezTo>
                  <a:cubicBezTo>
                    <a:pt x="432911" y="421195"/>
                    <a:pt x="369475" y="379095"/>
                    <a:pt x="313182" y="328898"/>
                  </a:cubicBezTo>
                  <a:cubicBezTo>
                    <a:pt x="264128" y="285179"/>
                    <a:pt x="219361" y="237077"/>
                    <a:pt x="173831" y="189643"/>
                  </a:cubicBezTo>
                  <a:cubicBezTo>
                    <a:pt x="109347" y="122111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F0B5029E-655F-4CB5-BCA2-B62400CE76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671887" y="1951196"/>
              <a:ext cx="421548" cy="1865756"/>
            </a:xfrm>
            <a:custGeom>
              <a:avLst/>
              <a:gdLst>
                <a:gd name="connsiteX0" fmla="*/ 0 w 421548"/>
                <a:gd name="connsiteY0" fmla="*/ 0 h 1865756"/>
                <a:gd name="connsiteX1" fmla="*/ 258699 w 421548"/>
                <a:gd name="connsiteY1" fmla="*/ 330803 h 1865756"/>
                <a:gd name="connsiteX2" fmla="*/ 408051 w 421548"/>
                <a:gd name="connsiteY2" fmla="*/ 617887 h 1865756"/>
                <a:gd name="connsiteX3" fmla="*/ 408051 w 421548"/>
                <a:gd name="connsiteY3" fmla="*/ 910781 h 1865756"/>
                <a:gd name="connsiteX4" fmla="*/ 336233 w 421548"/>
                <a:gd name="connsiteY4" fmla="*/ 1269683 h 1865756"/>
                <a:gd name="connsiteX5" fmla="*/ 186881 w 421548"/>
                <a:gd name="connsiteY5" fmla="*/ 1582674 h 1865756"/>
                <a:gd name="connsiteX6" fmla="*/ 0 w 421548"/>
                <a:gd name="connsiteY6" fmla="*/ 1865757 h 186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1548" h="1865756">
                  <a:moveTo>
                    <a:pt x="0" y="0"/>
                  </a:moveTo>
                  <a:cubicBezTo>
                    <a:pt x="0" y="0"/>
                    <a:pt x="155734" y="188309"/>
                    <a:pt x="258699" y="330803"/>
                  </a:cubicBezTo>
                  <a:cubicBezTo>
                    <a:pt x="322517" y="419100"/>
                    <a:pt x="383096" y="512255"/>
                    <a:pt x="408051" y="617887"/>
                  </a:cubicBezTo>
                  <a:cubicBezTo>
                    <a:pt x="430625" y="713613"/>
                    <a:pt x="420815" y="812768"/>
                    <a:pt x="408051" y="910781"/>
                  </a:cubicBezTo>
                  <a:cubicBezTo>
                    <a:pt x="392240" y="1032129"/>
                    <a:pt x="376142" y="1154049"/>
                    <a:pt x="336233" y="1269683"/>
                  </a:cubicBezTo>
                  <a:cubicBezTo>
                    <a:pt x="298418" y="1379125"/>
                    <a:pt x="246412" y="1483138"/>
                    <a:pt x="186881" y="1582674"/>
                  </a:cubicBezTo>
                  <a:cubicBezTo>
                    <a:pt x="122777" y="1689640"/>
                    <a:pt x="0" y="1865757"/>
                    <a:pt x="0" y="186575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966F436B-D502-4927-A05D-0691A99F65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671887" y="2201418"/>
              <a:ext cx="286935" cy="1358264"/>
            </a:xfrm>
            <a:custGeom>
              <a:avLst/>
              <a:gdLst>
                <a:gd name="connsiteX0" fmla="*/ 11621 w 286935"/>
                <a:gd name="connsiteY0" fmla="*/ 1358265 h 1358264"/>
                <a:gd name="connsiteX1" fmla="*/ 163830 w 286935"/>
                <a:gd name="connsiteY1" fmla="*/ 1157287 h 1358264"/>
                <a:gd name="connsiteX2" fmla="*/ 258604 w 286935"/>
                <a:gd name="connsiteY2" fmla="*/ 858679 h 1358264"/>
                <a:gd name="connsiteX3" fmla="*/ 284417 w 286935"/>
                <a:gd name="connsiteY3" fmla="*/ 577310 h 1358264"/>
                <a:gd name="connsiteX4" fmla="*/ 215456 w 286935"/>
                <a:gd name="connsiteY4" fmla="*/ 330422 h 1358264"/>
                <a:gd name="connsiteX5" fmla="*/ 0 w 286935"/>
                <a:gd name="connsiteY5" fmla="*/ 0 h 135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6935" h="1358264">
                  <a:moveTo>
                    <a:pt x="11621" y="1358265"/>
                  </a:moveTo>
                  <a:cubicBezTo>
                    <a:pt x="11621" y="1358265"/>
                    <a:pt x="104299" y="1269016"/>
                    <a:pt x="163830" y="1157287"/>
                  </a:cubicBezTo>
                  <a:cubicBezTo>
                    <a:pt x="213074" y="1064800"/>
                    <a:pt x="237458" y="961453"/>
                    <a:pt x="258604" y="858679"/>
                  </a:cubicBezTo>
                  <a:cubicBezTo>
                    <a:pt x="277749" y="765905"/>
                    <a:pt x="293180" y="671512"/>
                    <a:pt x="284417" y="577310"/>
                  </a:cubicBezTo>
                  <a:cubicBezTo>
                    <a:pt x="276511" y="491680"/>
                    <a:pt x="250412" y="409099"/>
                    <a:pt x="215456" y="330422"/>
                  </a:cubicBezTo>
                  <a:cubicBezTo>
                    <a:pt x="153353" y="190405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63D19BC0-342A-4662-8B01-078F5BC25F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671887" y="2482500"/>
              <a:ext cx="167300" cy="890873"/>
            </a:xfrm>
            <a:custGeom>
              <a:avLst/>
              <a:gdLst>
                <a:gd name="connsiteX0" fmla="*/ 0 w 167300"/>
                <a:gd name="connsiteY0" fmla="*/ 0 h 890873"/>
                <a:gd name="connsiteX1" fmla="*/ 143732 w 167300"/>
                <a:gd name="connsiteY1" fmla="*/ 233077 h 890873"/>
                <a:gd name="connsiteX2" fmla="*/ 160973 w 167300"/>
                <a:gd name="connsiteY2" fmla="*/ 482822 h 890873"/>
                <a:gd name="connsiteX3" fmla="*/ 0 w 167300"/>
                <a:gd name="connsiteY3" fmla="*/ 890873 h 89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300" h="890873">
                  <a:moveTo>
                    <a:pt x="0" y="0"/>
                  </a:moveTo>
                  <a:cubicBezTo>
                    <a:pt x="0" y="0"/>
                    <a:pt x="110585" y="127254"/>
                    <a:pt x="143732" y="233077"/>
                  </a:cubicBezTo>
                  <a:cubicBezTo>
                    <a:pt x="168974" y="313563"/>
                    <a:pt x="172593" y="399098"/>
                    <a:pt x="160973" y="482822"/>
                  </a:cubicBezTo>
                  <a:cubicBezTo>
                    <a:pt x="136970" y="655892"/>
                    <a:pt x="0" y="890873"/>
                    <a:pt x="0" y="890873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DF32521F-B67B-4D14-BB6E-0DD27E1C70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849272" y="1514475"/>
              <a:ext cx="3076098" cy="1677721"/>
            </a:xfrm>
            <a:custGeom>
              <a:avLst/>
              <a:gdLst>
                <a:gd name="connsiteX0" fmla="*/ 3076099 w 3076098"/>
                <a:gd name="connsiteY0" fmla="*/ 12287 h 1677721"/>
                <a:gd name="connsiteX1" fmla="*/ 3054287 w 3076098"/>
                <a:gd name="connsiteY1" fmla="*/ 609029 h 1677721"/>
                <a:gd name="connsiteX2" fmla="*/ 3054287 w 3076098"/>
                <a:gd name="connsiteY2" fmla="*/ 824770 h 1677721"/>
                <a:gd name="connsiteX3" fmla="*/ 3002375 w 3076098"/>
                <a:gd name="connsiteY3" fmla="*/ 1158240 h 1677721"/>
                <a:gd name="connsiteX4" fmla="*/ 2945797 w 3076098"/>
                <a:gd name="connsiteY4" fmla="*/ 1277112 h 1677721"/>
                <a:gd name="connsiteX5" fmla="*/ 2706815 w 3076098"/>
                <a:gd name="connsiteY5" fmla="*/ 1492853 h 1677721"/>
                <a:gd name="connsiteX6" fmla="*/ 2451735 w 3076098"/>
                <a:gd name="connsiteY6" fmla="*/ 1618583 h 1677721"/>
                <a:gd name="connsiteX7" fmla="*/ 2128457 w 3076098"/>
                <a:gd name="connsiteY7" fmla="*/ 1677448 h 1677721"/>
                <a:gd name="connsiteX8" fmla="*/ 1672495 w 3076098"/>
                <a:gd name="connsiteY8" fmla="*/ 1505522 h 1677721"/>
                <a:gd name="connsiteX9" fmla="*/ 1445038 w 3076098"/>
                <a:gd name="connsiteY9" fmla="*/ 1230916 h 1677721"/>
                <a:gd name="connsiteX10" fmla="*/ 1381506 w 3076098"/>
                <a:gd name="connsiteY10" fmla="*/ 1044035 h 1677721"/>
                <a:gd name="connsiteX11" fmla="*/ 1260253 w 3076098"/>
                <a:gd name="connsiteY11" fmla="*/ 837533 h 1677721"/>
                <a:gd name="connsiteX12" fmla="*/ 1108520 w 3076098"/>
                <a:gd name="connsiteY12" fmla="*/ 772954 h 1677721"/>
                <a:gd name="connsiteX13" fmla="*/ 955358 w 3076098"/>
                <a:gd name="connsiteY13" fmla="*/ 751427 h 1677721"/>
                <a:gd name="connsiteX14" fmla="*/ 763810 w 3076098"/>
                <a:gd name="connsiteY14" fmla="*/ 764762 h 1677721"/>
                <a:gd name="connsiteX15" fmla="*/ 651224 w 3076098"/>
                <a:gd name="connsiteY15" fmla="*/ 728186 h 1677721"/>
                <a:gd name="connsiteX16" fmla="*/ 510730 w 3076098"/>
                <a:gd name="connsiteY16" fmla="*/ 587788 h 1677721"/>
                <a:gd name="connsiteX17" fmla="*/ 323183 w 3076098"/>
                <a:gd name="connsiteY17" fmla="*/ 353187 h 1677721"/>
                <a:gd name="connsiteX18" fmla="*/ 0 w 3076098"/>
                <a:gd name="connsiteY18" fmla="*/ 0 h 167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076098" h="1677721">
                  <a:moveTo>
                    <a:pt x="3076099" y="12287"/>
                  </a:moveTo>
                  <a:cubicBezTo>
                    <a:pt x="3069336" y="183071"/>
                    <a:pt x="3053525" y="438150"/>
                    <a:pt x="3054287" y="609029"/>
                  </a:cubicBezTo>
                  <a:cubicBezTo>
                    <a:pt x="3054572" y="680942"/>
                    <a:pt x="3056477" y="752856"/>
                    <a:pt x="3054287" y="824770"/>
                  </a:cubicBezTo>
                  <a:cubicBezTo>
                    <a:pt x="3050858" y="937832"/>
                    <a:pt x="3038285" y="1051084"/>
                    <a:pt x="3002375" y="1158240"/>
                  </a:cubicBezTo>
                  <a:cubicBezTo>
                    <a:pt x="2988374" y="1200055"/>
                    <a:pt x="2969895" y="1240155"/>
                    <a:pt x="2945797" y="1277112"/>
                  </a:cubicBezTo>
                  <a:cubicBezTo>
                    <a:pt x="2886742" y="1367885"/>
                    <a:pt x="2798636" y="1434846"/>
                    <a:pt x="2706815" y="1492853"/>
                  </a:cubicBezTo>
                  <a:cubicBezTo>
                    <a:pt x="2626424" y="1543717"/>
                    <a:pt x="2541080" y="1586103"/>
                    <a:pt x="2451735" y="1618583"/>
                  </a:cubicBezTo>
                  <a:cubicBezTo>
                    <a:pt x="2347817" y="1656398"/>
                    <a:pt x="2238851" y="1680591"/>
                    <a:pt x="2128457" y="1677448"/>
                  </a:cubicBezTo>
                  <a:cubicBezTo>
                    <a:pt x="1962436" y="1672781"/>
                    <a:pt x="1804702" y="1606677"/>
                    <a:pt x="1672495" y="1505522"/>
                  </a:cubicBezTo>
                  <a:cubicBezTo>
                    <a:pt x="1576483" y="1432084"/>
                    <a:pt x="1493520" y="1341501"/>
                    <a:pt x="1445038" y="1230916"/>
                  </a:cubicBezTo>
                  <a:cubicBezTo>
                    <a:pt x="1418653" y="1170623"/>
                    <a:pt x="1401794" y="1106710"/>
                    <a:pt x="1381506" y="1044035"/>
                  </a:cubicBezTo>
                  <a:cubicBezTo>
                    <a:pt x="1356360" y="966026"/>
                    <a:pt x="1324261" y="887730"/>
                    <a:pt x="1260253" y="837533"/>
                  </a:cubicBezTo>
                  <a:cubicBezTo>
                    <a:pt x="1216628" y="803243"/>
                    <a:pt x="1162717" y="786194"/>
                    <a:pt x="1108520" y="772954"/>
                  </a:cubicBezTo>
                  <a:cubicBezTo>
                    <a:pt x="1058228" y="760667"/>
                    <a:pt x="1007078" y="750570"/>
                    <a:pt x="955358" y="751427"/>
                  </a:cubicBezTo>
                  <a:cubicBezTo>
                    <a:pt x="891064" y="752475"/>
                    <a:pt x="827818" y="770001"/>
                    <a:pt x="763810" y="764762"/>
                  </a:cubicBezTo>
                  <a:cubicBezTo>
                    <a:pt x="723995" y="761524"/>
                    <a:pt x="685514" y="748760"/>
                    <a:pt x="651224" y="728186"/>
                  </a:cubicBezTo>
                  <a:cubicBezTo>
                    <a:pt x="594074" y="693896"/>
                    <a:pt x="552545" y="639985"/>
                    <a:pt x="510730" y="587788"/>
                  </a:cubicBezTo>
                  <a:cubicBezTo>
                    <a:pt x="448151" y="509683"/>
                    <a:pt x="384524" y="432245"/>
                    <a:pt x="323183" y="353187"/>
                  </a:cubicBezTo>
                  <a:cubicBezTo>
                    <a:pt x="246221" y="253937"/>
                    <a:pt x="94202" y="82868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56F73602-5ACB-4102-894B-D140E71E6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59025" y="1548764"/>
              <a:ext cx="2607257" cy="1468691"/>
            </a:xfrm>
            <a:custGeom>
              <a:avLst/>
              <a:gdLst>
                <a:gd name="connsiteX0" fmla="*/ 2568321 w 2607257"/>
                <a:gd name="connsiteY0" fmla="*/ 18002 h 1468691"/>
                <a:gd name="connsiteX1" fmla="*/ 2590609 w 2607257"/>
                <a:gd name="connsiteY1" fmla="*/ 258509 h 1468691"/>
                <a:gd name="connsiteX2" fmla="*/ 2606802 w 2607257"/>
                <a:gd name="connsiteY2" fmla="*/ 563118 h 1468691"/>
                <a:gd name="connsiteX3" fmla="*/ 2587181 w 2607257"/>
                <a:gd name="connsiteY3" fmla="*/ 910400 h 1468691"/>
                <a:gd name="connsiteX4" fmla="*/ 2568702 w 2607257"/>
                <a:gd name="connsiteY4" fmla="*/ 1001554 h 1468691"/>
                <a:gd name="connsiteX5" fmla="*/ 2407063 w 2607257"/>
                <a:gd name="connsiteY5" fmla="*/ 1262348 h 1468691"/>
                <a:gd name="connsiteX6" fmla="*/ 2211896 w 2607257"/>
                <a:gd name="connsiteY6" fmla="*/ 1390078 h 1468691"/>
                <a:gd name="connsiteX7" fmla="*/ 1936623 w 2607257"/>
                <a:gd name="connsiteY7" fmla="*/ 1466660 h 1468691"/>
                <a:gd name="connsiteX8" fmla="*/ 1749933 w 2607257"/>
                <a:gd name="connsiteY8" fmla="*/ 1447514 h 1468691"/>
                <a:gd name="connsiteX9" fmla="*/ 1594295 w 2607257"/>
                <a:gd name="connsiteY9" fmla="*/ 1351788 h 1468691"/>
                <a:gd name="connsiteX10" fmla="*/ 1512951 w 2607257"/>
                <a:gd name="connsiteY10" fmla="*/ 1227392 h 1468691"/>
                <a:gd name="connsiteX11" fmla="*/ 1500949 w 2607257"/>
                <a:gd name="connsiteY11" fmla="*/ 992886 h 1468691"/>
                <a:gd name="connsiteX12" fmla="*/ 1541621 w 2607257"/>
                <a:gd name="connsiteY12" fmla="*/ 803910 h 1468691"/>
                <a:gd name="connsiteX13" fmla="*/ 1541621 w 2607257"/>
                <a:gd name="connsiteY13" fmla="*/ 665131 h 1468691"/>
                <a:gd name="connsiteX14" fmla="*/ 1429131 w 2607257"/>
                <a:gd name="connsiteY14" fmla="*/ 526352 h 1468691"/>
                <a:gd name="connsiteX15" fmla="*/ 1163383 w 2607257"/>
                <a:gd name="connsiteY15" fmla="*/ 449771 h 1468691"/>
                <a:gd name="connsiteX16" fmla="*/ 811530 w 2607257"/>
                <a:gd name="connsiteY16" fmla="*/ 406718 h 1468691"/>
                <a:gd name="connsiteX17" fmla="*/ 574548 w 2607257"/>
                <a:gd name="connsiteY17" fmla="*/ 354044 h 1468691"/>
                <a:gd name="connsiteX18" fmla="*/ 284893 w 2607257"/>
                <a:gd name="connsiteY18" fmla="*/ 224885 h 1468691"/>
                <a:gd name="connsiteX19" fmla="*/ 0 w 2607257"/>
                <a:gd name="connsiteY19" fmla="*/ 0 h 146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07257" h="1468691">
                  <a:moveTo>
                    <a:pt x="2568321" y="18002"/>
                  </a:moveTo>
                  <a:cubicBezTo>
                    <a:pt x="2574989" y="70009"/>
                    <a:pt x="2587752" y="206121"/>
                    <a:pt x="2590609" y="258509"/>
                  </a:cubicBezTo>
                  <a:cubicBezTo>
                    <a:pt x="2596134" y="360045"/>
                    <a:pt x="2604707" y="461486"/>
                    <a:pt x="2606802" y="563118"/>
                  </a:cubicBezTo>
                  <a:cubicBezTo>
                    <a:pt x="2609088" y="679228"/>
                    <a:pt x="2602802" y="795338"/>
                    <a:pt x="2587181" y="910400"/>
                  </a:cubicBezTo>
                  <a:cubicBezTo>
                    <a:pt x="2582990" y="941165"/>
                    <a:pt x="2577274" y="971645"/>
                    <a:pt x="2568702" y="1001554"/>
                  </a:cubicBezTo>
                  <a:cubicBezTo>
                    <a:pt x="2540222" y="1101471"/>
                    <a:pt x="2482501" y="1190816"/>
                    <a:pt x="2407063" y="1262348"/>
                  </a:cubicBezTo>
                  <a:cubicBezTo>
                    <a:pt x="2350294" y="1316165"/>
                    <a:pt x="2283047" y="1357313"/>
                    <a:pt x="2211896" y="1390078"/>
                  </a:cubicBezTo>
                  <a:cubicBezTo>
                    <a:pt x="2124742" y="1430179"/>
                    <a:pt x="2032159" y="1458754"/>
                    <a:pt x="1936623" y="1466660"/>
                  </a:cubicBezTo>
                  <a:cubicBezTo>
                    <a:pt x="1873567" y="1471898"/>
                    <a:pt x="1809845" y="1467517"/>
                    <a:pt x="1749933" y="1447514"/>
                  </a:cubicBezTo>
                  <a:cubicBezTo>
                    <a:pt x="1691449" y="1428083"/>
                    <a:pt x="1638109" y="1395222"/>
                    <a:pt x="1594295" y="1351788"/>
                  </a:cubicBezTo>
                  <a:cubicBezTo>
                    <a:pt x="1558576" y="1316450"/>
                    <a:pt x="1530001" y="1274540"/>
                    <a:pt x="1512951" y="1227392"/>
                  </a:cubicBezTo>
                  <a:cubicBezTo>
                    <a:pt x="1485900" y="1152811"/>
                    <a:pt x="1487519" y="1071467"/>
                    <a:pt x="1500949" y="992886"/>
                  </a:cubicBezTo>
                  <a:cubicBezTo>
                    <a:pt x="1511808" y="929354"/>
                    <a:pt x="1529810" y="867251"/>
                    <a:pt x="1541621" y="803910"/>
                  </a:cubicBezTo>
                  <a:cubicBezTo>
                    <a:pt x="1550194" y="757714"/>
                    <a:pt x="1554194" y="710279"/>
                    <a:pt x="1541621" y="665131"/>
                  </a:cubicBezTo>
                  <a:cubicBezTo>
                    <a:pt x="1525143" y="605981"/>
                    <a:pt x="1481233" y="559403"/>
                    <a:pt x="1429131" y="526352"/>
                  </a:cubicBezTo>
                  <a:cubicBezTo>
                    <a:pt x="1350455" y="476536"/>
                    <a:pt x="1256157" y="461772"/>
                    <a:pt x="1163383" y="449771"/>
                  </a:cubicBezTo>
                  <a:cubicBezTo>
                    <a:pt x="1046131" y="434626"/>
                    <a:pt x="928306" y="424720"/>
                    <a:pt x="811530" y="406718"/>
                  </a:cubicBezTo>
                  <a:cubicBezTo>
                    <a:pt x="731425" y="394335"/>
                    <a:pt x="652081" y="377571"/>
                    <a:pt x="574548" y="354044"/>
                  </a:cubicBezTo>
                  <a:cubicBezTo>
                    <a:pt x="472916" y="323279"/>
                    <a:pt x="375094" y="280702"/>
                    <a:pt x="284893" y="224885"/>
                  </a:cubicBezTo>
                  <a:cubicBezTo>
                    <a:pt x="181832" y="161068"/>
                    <a:pt x="90868" y="80296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E87FA368-45DC-4276-A257-F67A12B20F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50204" y="1524380"/>
              <a:ext cx="2095685" cy="1175182"/>
            </a:xfrm>
            <a:custGeom>
              <a:avLst/>
              <a:gdLst>
                <a:gd name="connsiteX0" fmla="*/ 1950434 w 2095685"/>
                <a:gd name="connsiteY0" fmla="*/ 0 h 1175182"/>
                <a:gd name="connsiteX1" fmla="*/ 2077307 w 2095685"/>
                <a:gd name="connsiteY1" fmla="*/ 479108 h 1175182"/>
                <a:gd name="connsiteX2" fmla="*/ 2089309 w 2095685"/>
                <a:gd name="connsiteY2" fmla="*/ 826008 h 1175182"/>
                <a:gd name="connsiteX3" fmla="*/ 1987582 w 2095685"/>
                <a:gd name="connsiteY3" fmla="*/ 1101185 h 1175182"/>
                <a:gd name="connsiteX4" fmla="*/ 1818037 w 2095685"/>
                <a:gd name="connsiteY4" fmla="*/ 1173004 h 1175182"/>
                <a:gd name="connsiteX5" fmla="*/ 1694402 w 2095685"/>
                <a:gd name="connsiteY5" fmla="*/ 1157097 h 1175182"/>
                <a:gd name="connsiteX6" fmla="*/ 1594676 w 2095685"/>
                <a:gd name="connsiteY6" fmla="*/ 1013555 h 1175182"/>
                <a:gd name="connsiteX7" fmla="*/ 1664494 w 2095685"/>
                <a:gd name="connsiteY7" fmla="*/ 790289 h 1175182"/>
                <a:gd name="connsiteX8" fmla="*/ 1684401 w 2095685"/>
                <a:gd name="connsiteY8" fmla="*/ 527114 h 1175182"/>
                <a:gd name="connsiteX9" fmla="*/ 1550765 w 2095685"/>
                <a:gd name="connsiteY9" fmla="*/ 343662 h 1175182"/>
                <a:gd name="connsiteX10" fmla="*/ 1315402 w 2095685"/>
                <a:gd name="connsiteY10" fmla="*/ 265938 h 1175182"/>
                <a:gd name="connsiteX11" fmla="*/ 876586 w 2095685"/>
                <a:gd name="connsiteY11" fmla="*/ 200120 h 1175182"/>
                <a:gd name="connsiteX12" fmla="*/ 591312 w 2095685"/>
                <a:gd name="connsiteY12" fmla="*/ 186119 h 1175182"/>
                <a:gd name="connsiteX13" fmla="*/ 0 w 2095685"/>
                <a:gd name="connsiteY13" fmla="*/ 16669 h 117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685" h="1175182">
                  <a:moveTo>
                    <a:pt x="1950434" y="0"/>
                  </a:moveTo>
                  <a:cubicBezTo>
                    <a:pt x="1973485" y="77629"/>
                    <a:pt x="2063115" y="399383"/>
                    <a:pt x="2077307" y="479108"/>
                  </a:cubicBezTo>
                  <a:cubicBezTo>
                    <a:pt x="2097786" y="593693"/>
                    <a:pt x="2100167" y="710089"/>
                    <a:pt x="2089309" y="826008"/>
                  </a:cubicBezTo>
                  <a:cubicBezTo>
                    <a:pt x="2079784" y="927545"/>
                    <a:pt x="2061401" y="1032891"/>
                    <a:pt x="1987582" y="1101185"/>
                  </a:cubicBezTo>
                  <a:cubicBezTo>
                    <a:pt x="1941481" y="1143762"/>
                    <a:pt x="1880616" y="1165670"/>
                    <a:pt x="1818037" y="1173004"/>
                  </a:cubicBezTo>
                  <a:cubicBezTo>
                    <a:pt x="1775746" y="1177957"/>
                    <a:pt x="1732693" y="1175195"/>
                    <a:pt x="1694402" y="1157097"/>
                  </a:cubicBezTo>
                  <a:cubicBezTo>
                    <a:pt x="1638110" y="1130427"/>
                    <a:pt x="1600295" y="1075373"/>
                    <a:pt x="1594676" y="1013555"/>
                  </a:cubicBezTo>
                  <a:cubicBezTo>
                    <a:pt x="1587532" y="934879"/>
                    <a:pt x="1635633" y="864870"/>
                    <a:pt x="1664494" y="790289"/>
                  </a:cubicBezTo>
                  <a:cubicBezTo>
                    <a:pt x="1696974" y="706279"/>
                    <a:pt x="1708594" y="613791"/>
                    <a:pt x="1684401" y="527114"/>
                  </a:cubicBezTo>
                  <a:cubicBezTo>
                    <a:pt x="1663351" y="451580"/>
                    <a:pt x="1616488" y="386620"/>
                    <a:pt x="1550765" y="343662"/>
                  </a:cubicBezTo>
                  <a:cubicBezTo>
                    <a:pt x="1480947" y="298133"/>
                    <a:pt x="1397508" y="282131"/>
                    <a:pt x="1315402" y="265938"/>
                  </a:cubicBezTo>
                  <a:cubicBezTo>
                    <a:pt x="1170051" y="237173"/>
                    <a:pt x="1024128" y="212027"/>
                    <a:pt x="876586" y="200120"/>
                  </a:cubicBezTo>
                  <a:cubicBezTo>
                    <a:pt x="781717" y="192500"/>
                    <a:pt x="686276" y="193643"/>
                    <a:pt x="591312" y="186119"/>
                  </a:cubicBezTo>
                  <a:cubicBezTo>
                    <a:pt x="465296" y="176213"/>
                    <a:pt x="160211" y="193453"/>
                    <a:pt x="0" y="1666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E3BBD848-D76E-3B2D-1EDC-623E32D1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04" y="731041"/>
            <a:ext cx="10191942" cy="31730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KONIEC</a:t>
            </a:r>
          </a:p>
        </p:txBody>
      </p:sp>
      <p:grpSp>
        <p:nvGrpSpPr>
          <p:cNvPr id="74" name="Cross">
            <a:extLst>
              <a:ext uri="{FF2B5EF4-FFF2-40B4-BE49-F238E27FC236}">
                <a16:creationId xmlns:a16="http://schemas.microsoft.com/office/drawing/2014/main" xmlns="" id="{DDB99EF5-8801-40E2-83D3-196FADCBBA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030939" y="3874229"/>
            <a:ext cx="118872" cy="118872"/>
            <a:chOff x="1175347" y="3733800"/>
            <a:chExt cx="118872" cy="118872"/>
          </a:xfrm>
        </p:grpSpPr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50FE3A76-C0EC-41F2-92AD-1A75BA3771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C22AF00A-AACB-4D06-A706-4231FD4EC6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18E78118-2762-1FA1-EDD2-375E6F84433E}"/>
              </a:ext>
            </a:extLst>
          </p:cNvPr>
          <p:cNvSpPr txBox="1"/>
          <p:nvPr/>
        </p:nvSpPr>
        <p:spPr>
          <a:xfrm>
            <a:off x="1152689" y="3874072"/>
            <a:ext cx="974034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</a:rPr>
              <a:t>Dziękuje za uwagę.</a:t>
            </a:r>
          </a:p>
        </p:txBody>
      </p:sp>
    </p:spTree>
    <p:extLst>
      <p:ext uri="{BB962C8B-B14F-4D97-AF65-F5344CB8AC3E}">
        <p14:creationId xmlns:p14="http://schemas.microsoft.com/office/powerpoint/2010/main" xmlns="" val="2848084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Niestandardowy</PresentationFormat>
  <Paragraphs>25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ExploreVTI</vt:lpstr>
      <vt:lpstr>Organizacja Narodów Zjednoczonych</vt:lpstr>
      <vt:lpstr>ONZ co to? I Główne cele ich działania</vt:lpstr>
      <vt:lpstr>Jaką role odgrywa ONZ we współczesnym świecie?</vt:lpstr>
      <vt:lpstr>Ile państw jest w ONZ </vt:lpstr>
      <vt:lpstr>Organy ONZ</vt:lpstr>
      <vt:lpstr>Co symbolizuje logo ILO</vt:lpstr>
      <vt:lpstr>Gdzie znajduje się siedziba ONZ i kto nią zarządza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DELL</dc:creator>
  <cp:lastModifiedBy>DELL</cp:lastModifiedBy>
  <cp:revision>143</cp:revision>
  <dcterms:created xsi:type="dcterms:W3CDTF">2023-10-01T11:35:39Z</dcterms:created>
  <dcterms:modified xsi:type="dcterms:W3CDTF">2023-10-09T10:09:43Z</dcterms:modified>
</cp:coreProperties>
</file>