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0BE3D9-C2D1-4976-B07A-9EB1C3EEB908}" v="439" dt="2021-11-14T18:53:06.4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>
        <p:scale>
          <a:sx n="76" d="100"/>
          <a:sy n="76" d="100"/>
        </p:scale>
        <p:origin x="-96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324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483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6550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916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5842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857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315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19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554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15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59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816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78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79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576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61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98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pl.wikipedia.org/wiki/Cywilizacja_Maj%C3%B3w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xmlns="" id="{54E27926-1B1B-43E1-B66E-BCD3D722D1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ectangle 15">
            <a:extLst>
              <a:ext uri="{FF2B5EF4-FFF2-40B4-BE49-F238E27FC236}">
                <a16:creationId xmlns:a16="http://schemas.microsoft.com/office/drawing/2014/main" xmlns="" id="{4FCF62FB-9690-4C28-8794-1D59EC65F4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4639734" cy="6858000"/>
          </a:xfrm>
          <a:prstGeom prst="rect">
            <a:avLst/>
          </a:prstGeom>
          <a:solidFill>
            <a:srgbClr val="3A3B56">
              <a:alpha val="9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2679" y="1937363"/>
            <a:ext cx="6151955" cy="299507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EFFFF"/>
                </a:solidFill>
                <a:latin typeface="Amasis MT Pro Black"/>
                <a:cs typeface="Calibri Light"/>
              </a:rPr>
              <a:t>ENERGYLANDIA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6C0C8516-A3B7-4D06-B1A7-F0F1BCE671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822" r="6613"/>
          <a:stretch/>
        </p:blipFill>
        <p:spPr>
          <a:xfrm>
            <a:off x="4639732" y="10"/>
            <a:ext cx="7552267" cy="6857990"/>
          </a:xfrm>
          <a:prstGeom prst="rect">
            <a:avLst/>
          </a:prstGeom>
        </p:spPr>
      </p:pic>
      <p:sp>
        <p:nvSpPr>
          <p:cNvPr id="13" name="Freeform 5">
            <a:extLst>
              <a:ext uri="{FF2B5EF4-FFF2-40B4-BE49-F238E27FC236}">
                <a16:creationId xmlns:a16="http://schemas.microsoft.com/office/drawing/2014/main" xmlns="" id="{72E9BF2B-2D1E-41E3-ADDD-4CBCC1A6A9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ap&#10;&#10;Description automatically generated">
            <a:extLst>
              <a:ext uri="{FF2B5EF4-FFF2-40B4-BE49-F238E27FC236}">
                <a16:creationId xmlns:a16="http://schemas.microsoft.com/office/drawing/2014/main" xmlns="" id="{6795F6E7-2910-411D-9AC1-4C9E171FDD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208" y="157620"/>
            <a:ext cx="6438378" cy="644881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7C2A596-87C8-43E5-89A6-61ACE627A227}"/>
              </a:ext>
            </a:extLst>
          </p:cNvPr>
          <p:cNvSpPr txBox="1"/>
          <p:nvPr/>
        </p:nvSpPr>
        <p:spPr>
          <a:xfrm>
            <a:off x="4724400" y="3200400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675863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19FE08D8-CEA0-461E-870A-02CD15D9B9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11">
            <a:extLst>
              <a:ext uri="{FF2B5EF4-FFF2-40B4-BE49-F238E27FC236}">
                <a16:creationId xmlns:a16="http://schemas.microsoft.com/office/drawing/2014/main" xmlns="" id="{2B982904-A46E-41DF-BA98-61E2300C7D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xmlns="" id="{27018161-547E-48F7-A0D9-272C9EA5B3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3122AA-1FEF-45E6-BD22-6956E492D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578" y="589722"/>
            <a:ext cx="6798033" cy="53215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pl-PL" sz="2000" dirty="0" err="1">
                <a:latin typeface="Arial Rounded MT Bold"/>
                <a:ea typeface="+mn-lt"/>
                <a:cs typeface="+mn-lt"/>
              </a:rPr>
              <a:t>Energylandia</a:t>
            </a:r>
            <a:r>
              <a:rPr lang="pl-PL" sz="2000" dirty="0">
                <a:latin typeface="Arial Rounded MT Bold"/>
                <a:ea typeface="+mn-lt"/>
                <a:cs typeface="+mn-lt"/>
              </a:rPr>
              <a:t> – tematyczny park rozrywki położony w Zatorze w województwie małopolskim, otwarty 14 lipca 2014 roku. Największy park rozrywki w Polsce (powierzchnia ok. 43 ha, kilkanaście kolejek górskich, w tym 2 w kategorii </a:t>
            </a:r>
            <a:r>
              <a:rPr lang="pl-PL" sz="2000" dirty="0" err="1">
                <a:latin typeface="Arial Rounded MT Bold"/>
                <a:ea typeface="+mn-lt"/>
                <a:cs typeface="+mn-lt"/>
              </a:rPr>
              <a:t>hyper</a:t>
            </a:r>
            <a:r>
              <a:rPr lang="pl-PL" sz="2000" dirty="0">
                <a:latin typeface="Arial Rounded MT Bold"/>
                <a:ea typeface="+mn-lt"/>
                <a:cs typeface="+mn-lt"/>
              </a:rPr>
              <a:t> </a:t>
            </a:r>
            <a:r>
              <a:rPr lang="pl-PL" sz="2000" dirty="0" err="1">
                <a:latin typeface="Arial Rounded MT Bold"/>
                <a:ea typeface="+mn-lt"/>
                <a:cs typeface="+mn-lt"/>
              </a:rPr>
              <a:t>coaster</a:t>
            </a:r>
            <a:r>
              <a:rPr lang="pl-PL" sz="2000" dirty="0">
                <a:latin typeface="Arial Rounded MT Bold"/>
                <a:ea typeface="+mn-lt"/>
                <a:cs typeface="+mn-lt"/>
              </a:rPr>
              <a:t>.</a:t>
            </a:r>
            <a:endParaRPr lang="pl-PL" sz="2000" dirty="0">
              <a:latin typeface="Arial Rounded MT Bold"/>
              <a:cs typeface="Calibri" panose="020F0502020204030204"/>
            </a:endParaRPr>
          </a:p>
          <a:p>
            <a:pPr algn="ctr"/>
            <a:endParaRPr lang="pl-PL" sz="2000" dirty="0">
              <a:latin typeface="Arial Rounded MT Bold"/>
              <a:ea typeface="+mn-lt"/>
              <a:cs typeface="+mn-lt"/>
            </a:endParaRPr>
          </a:p>
          <a:p>
            <a:pPr algn="ctr"/>
            <a:r>
              <a:rPr lang="pl-PL" sz="2000" dirty="0">
                <a:latin typeface="Arial Rounded MT Bold"/>
                <a:ea typeface="+mn-lt"/>
                <a:cs typeface="+mn-lt"/>
              </a:rPr>
              <a:t>W parku podzielonym na sześć stref tematycznych znajduje się łącznie ok. 106 atrakcji przeznaczonych dla wszystkich grup wiekowych, w tym kolejki górskie, liczne karuzele i urządzenia ekstremalne, a także restauracje, bary, sklepy z pamiątkami oraz sceny, na których prezentowane są krótkie widowiska. Od 2016 w skład parku wchodzi park wodny </a:t>
            </a:r>
            <a:r>
              <a:rPr lang="pl-PL" sz="2000" i="1" dirty="0" err="1">
                <a:latin typeface="Arial Rounded MT Bold"/>
                <a:ea typeface="+mn-lt"/>
                <a:cs typeface="+mn-lt"/>
              </a:rPr>
              <a:t>Energylandia</a:t>
            </a:r>
            <a:r>
              <a:rPr lang="pl-PL" sz="2000" i="1" dirty="0">
                <a:latin typeface="Arial Rounded MT Bold"/>
                <a:ea typeface="+mn-lt"/>
                <a:cs typeface="+mn-lt"/>
              </a:rPr>
              <a:t> </a:t>
            </a:r>
            <a:r>
              <a:rPr lang="pl-PL" sz="2000" i="1" dirty="0" err="1">
                <a:latin typeface="Arial Rounded MT Bold"/>
                <a:ea typeface="+mn-lt"/>
                <a:cs typeface="+mn-lt"/>
              </a:rPr>
              <a:t>Water</a:t>
            </a:r>
            <a:r>
              <a:rPr lang="pl-PL" sz="2000" i="1" dirty="0">
                <a:latin typeface="Arial Rounded MT Bold"/>
                <a:ea typeface="+mn-lt"/>
                <a:cs typeface="+mn-lt"/>
              </a:rPr>
              <a:t> Park</a:t>
            </a:r>
            <a:r>
              <a:rPr lang="pl-PL" sz="2000" dirty="0">
                <a:latin typeface="Arial Rounded MT Bold"/>
                <a:ea typeface="+mn-lt"/>
                <a:cs typeface="+mn-lt"/>
              </a:rPr>
              <a:t>.</a:t>
            </a:r>
            <a:endParaRPr lang="pl-PL" sz="2000" dirty="0">
              <a:latin typeface="Arial Rounded MT Bold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1584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roup 113">
            <a:extLst>
              <a:ext uri="{FF2B5EF4-FFF2-40B4-BE49-F238E27FC236}">
                <a16:creationId xmlns:a16="http://schemas.microsoft.com/office/drawing/2014/main" xmlns="" id="{04E9F44E-02E7-4A97-B7DB-1DB0F1F4EB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15" name="Freeform 11">
              <a:extLst>
                <a:ext uri="{FF2B5EF4-FFF2-40B4-BE49-F238E27FC236}">
                  <a16:creationId xmlns:a16="http://schemas.microsoft.com/office/drawing/2014/main" xmlns="" id="{154F2546-BFC4-4B9A-B22A-40C22269F5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6" name="Freeform 12">
              <a:extLst>
                <a:ext uri="{FF2B5EF4-FFF2-40B4-BE49-F238E27FC236}">
                  <a16:creationId xmlns:a16="http://schemas.microsoft.com/office/drawing/2014/main" xmlns="" id="{4BB2355B-3CC7-4F78-AEE5-42361DBF495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7" name="Freeform 13">
              <a:extLst>
                <a:ext uri="{FF2B5EF4-FFF2-40B4-BE49-F238E27FC236}">
                  <a16:creationId xmlns:a16="http://schemas.microsoft.com/office/drawing/2014/main" xmlns="" id="{031B8A19-2FD3-4302-91CF-C8B6F93B30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8" name="Freeform 14">
              <a:extLst>
                <a:ext uri="{FF2B5EF4-FFF2-40B4-BE49-F238E27FC236}">
                  <a16:creationId xmlns:a16="http://schemas.microsoft.com/office/drawing/2014/main" xmlns="" id="{73162A24-700C-424E-96EC-86CB156D05E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9" name="Freeform 15">
              <a:extLst>
                <a:ext uri="{FF2B5EF4-FFF2-40B4-BE49-F238E27FC236}">
                  <a16:creationId xmlns:a16="http://schemas.microsoft.com/office/drawing/2014/main" xmlns="" id="{1F0C1D92-E435-4491-B392-AB951E055E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0" name="Freeform 16">
              <a:extLst>
                <a:ext uri="{FF2B5EF4-FFF2-40B4-BE49-F238E27FC236}">
                  <a16:creationId xmlns:a16="http://schemas.microsoft.com/office/drawing/2014/main" xmlns="" id="{0212CAD4-9EC5-41A6-B23D-EBA0527104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1" name="Freeform 17">
              <a:extLst>
                <a:ext uri="{FF2B5EF4-FFF2-40B4-BE49-F238E27FC236}">
                  <a16:creationId xmlns:a16="http://schemas.microsoft.com/office/drawing/2014/main" xmlns="" id="{6EFDEEEF-07D4-42EA-BAF2-B6FB6442DD4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2" name="Freeform 18">
              <a:extLst>
                <a:ext uri="{FF2B5EF4-FFF2-40B4-BE49-F238E27FC236}">
                  <a16:creationId xmlns:a16="http://schemas.microsoft.com/office/drawing/2014/main" xmlns="" id="{2F4FA7A2-4814-4283-AED6-51BE578606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3" name="Freeform 19">
              <a:extLst>
                <a:ext uri="{FF2B5EF4-FFF2-40B4-BE49-F238E27FC236}">
                  <a16:creationId xmlns:a16="http://schemas.microsoft.com/office/drawing/2014/main" xmlns="" id="{3A80AF23-BF8E-4209-B9DE-1D2A637B4D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4" name="Freeform 20">
              <a:extLst>
                <a:ext uri="{FF2B5EF4-FFF2-40B4-BE49-F238E27FC236}">
                  <a16:creationId xmlns:a16="http://schemas.microsoft.com/office/drawing/2014/main" xmlns="" id="{19128847-0CCA-451D-A00A-2855A4D6D6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5" name="Freeform 21">
              <a:extLst>
                <a:ext uri="{FF2B5EF4-FFF2-40B4-BE49-F238E27FC236}">
                  <a16:creationId xmlns:a16="http://schemas.microsoft.com/office/drawing/2014/main" xmlns="" id="{5007ABF4-C6D7-4D5A-B621-E22A6CDE24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6" name="Freeform 22">
              <a:extLst>
                <a:ext uri="{FF2B5EF4-FFF2-40B4-BE49-F238E27FC236}">
                  <a16:creationId xmlns:a16="http://schemas.microsoft.com/office/drawing/2014/main" xmlns="" id="{C626D9E0-6E9C-49D1-9350-E85A88DD35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xmlns="" id="{3F22DE9C-F188-48E2-A82C-4434A8EEEA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7224" y="157"/>
            <a:ext cx="2356675" cy="6853096"/>
            <a:chOff x="6627813" y="195610"/>
            <a:chExt cx="1952625" cy="5678141"/>
          </a:xfrm>
        </p:grpSpPr>
        <p:sp>
          <p:nvSpPr>
            <p:cNvPr id="129" name="Freeform 27">
              <a:extLst>
                <a:ext uri="{FF2B5EF4-FFF2-40B4-BE49-F238E27FC236}">
                  <a16:creationId xmlns:a16="http://schemas.microsoft.com/office/drawing/2014/main" xmlns="" id="{02013AA2-1F55-4C5D-AA37-2F66C2056B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0" name="Freeform 28">
              <a:extLst>
                <a:ext uri="{FF2B5EF4-FFF2-40B4-BE49-F238E27FC236}">
                  <a16:creationId xmlns:a16="http://schemas.microsoft.com/office/drawing/2014/main" xmlns="" id="{1FB61D00-6151-464C-A1C0-2F19F64139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1" name="Freeform 29">
              <a:extLst>
                <a:ext uri="{FF2B5EF4-FFF2-40B4-BE49-F238E27FC236}">
                  <a16:creationId xmlns:a16="http://schemas.microsoft.com/office/drawing/2014/main" xmlns="" id="{A5ED6B64-D948-4BCE-9D88-5BB2FDD8F3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2" name="Freeform 30">
              <a:extLst>
                <a:ext uri="{FF2B5EF4-FFF2-40B4-BE49-F238E27FC236}">
                  <a16:creationId xmlns:a16="http://schemas.microsoft.com/office/drawing/2014/main" xmlns="" id="{F89D4BEB-9156-4620-A774-3B780CC758D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3" name="Freeform 31">
              <a:extLst>
                <a:ext uri="{FF2B5EF4-FFF2-40B4-BE49-F238E27FC236}">
                  <a16:creationId xmlns:a16="http://schemas.microsoft.com/office/drawing/2014/main" xmlns="" id="{B4A8D726-AC9C-413C-BA61-279C42A85A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4" name="Freeform 32">
              <a:extLst>
                <a:ext uri="{FF2B5EF4-FFF2-40B4-BE49-F238E27FC236}">
                  <a16:creationId xmlns:a16="http://schemas.microsoft.com/office/drawing/2014/main" xmlns="" id="{F17D811C-C413-4847-8A99-0C428A5835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5" name="Freeform 33">
              <a:extLst>
                <a:ext uri="{FF2B5EF4-FFF2-40B4-BE49-F238E27FC236}">
                  <a16:creationId xmlns:a16="http://schemas.microsoft.com/office/drawing/2014/main" xmlns="" id="{75BC74C6-A8D3-43B7-88D6-D36F1C0388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6" name="Freeform 34">
              <a:extLst>
                <a:ext uri="{FF2B5EF4-FFF2-40B4-BE49-F238E27FC236}">
                  <a16:creationId xmlns:a16="http://schemas.microsoft.com/office/drawing/2014/main" xmlns="" id="{57EEDAFB-AA1B-4B29-B0D8-E3F097A308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7" name="Freeform 35">
              <a:extLst>
                <a:ext uri="{FF2B5EF4-FFF2-40B4-BE49-F238E27FC236}">
                  <a16:creationId xmlns:a16="http://schemas.microsoft.com/office/drawing/2014/main" xmlns="" id="{2037E8F3-503E-4F56-81D4-C0058A8556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8" name="Freeform 36">
              <a:extLst>
                <a:ext uri="{FF2B5EF4-FFF2-40B4-BE49-F238E27FC236}">
                  <a16:creationId xmlns:a16="http://schemas.microsoft.com/office/drawing/2014/main" xmlns="" id="{B3B14D57-F75A-402A-B35D-98E84AD685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9" name="Freeform 37">
              <a:extLst>
                <a:ext uri="{FF2B5EF4-FFF2-40B4-BE49-F238E27FC236}">
                  <a16:creationId xmlns:a16="http://schemas.microsoft.com/office/drawing/2014/main" xmlns="" id="{4AFB6E2F-5AF1-4DB0-851C-8F7492A9EC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0" name="Freeform 38">
              <a:extLst>
                <a:ext uri="{FF2B5EF4-FFF2-40B4-BE49-F238E27FC236}">
                  <a16:creationId xmlns:a16="http://schemas.microsoft.com/office/drawing/2014/main" xmlns="" id="{6725B281-5E62-47B4-873A-9B12614235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42" name="Rectangle 141">
            <a:extLst>
              <a:ext uri="{FF2B5EF4-FFF2-40B4-BE49-F238E27FC236}">
                <a16:creationId xmlns:a16="http://schemas.microsoft.com/office/drawing/2014/main" xmlns="" id="{6A10670B-6568-4038-91D8-392C78C0CF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4" name="Freeform 6">
            <a:extLst>
              <a:ext uri="{FF2B5EF4-FFF2-40B4-BE49-F238E27FC236}">
                <a16:creationId xmlns:a16="http://schemas.microsoft.com/office/drawing/2014/main" xmlns="" id="{62163DB6-3EE7-474C-8726-1A05F7DE42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46" name="Rectangle 145">
            <a:extLst>
              <a:ext uri="{FF2B5EF4-FFF2-40B4-BE49-F238E27FC236}">
                <a16:creationId xmlns:a16="http://schemas.microsoft.com/office/drawing/2014/main" xmlns="" id="{F81819F9-8CAC-4A6C-8F06-0482027F97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86F2432-4E09-4DFA-A953-36907F5D8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24810" y="985699"/>
            <a:ext cx="8371035" cy="514221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l-PL" sz="1600" b="1" dirty="0" err="1">
                <a:solidFill>
                  <a:schemeClr val="tx1"/>
                </a:solidFill>
                <a:highlight>
                  <a:srgbClr val="FFFF00"/>
                </a:highlight>
                <a:latin typeface="Arial Rounded MT Bold"/>
              </a:rPr>
              <a:t>Bajkolandia</a:t>
            </a:r>
            <a:r>
              <a:rPr lang="pl-PL" sz="1600" b="1" dirty="0">
                <a:solidFill>
                  <a:schemeClr val="tx1"/>
                </a:solidFill>
                <a:highlight>
                  <a:srgbClr val="FFFF00"/>
                </a:highlight>
                <a:latin typeface="Arial Rounded MT Bold"/>
              </a:rPr>
              <a:t>:</a:t>
            </a:r>
          </a:p>
          <a:p>
            <a:pPr>
              <a:lnSpc>
                <a:spcPct val="90000"/>
              </a:lnSpc>
            </a:pPr>
            <a:r>
              <a:rPr lang="pl-PL" sz="1600" dirty="0">
                <a:latin typeface="Arial Rounded MT Bold"/>
              </a:rPr>
              <a:t>- W tej strefie znajdują się atrakcje dla najmłodszych gości parku</a:t>
            </a:r>
          </a:p>
          <a:p>
            <a:pPr>
              <a:lnSpc>
                <a:spcPct val="90000"/>
              </a:lnSpc>
            </a:pPr>
            <a:r>
              <a:rPr lang="pl-PL" sz="1600" b="1" dirty="0">
                <a:solidFill>
                  <a:schemeClr val="tx1"/>
                </a:solidFill>
                <a:highlight>
                  <a:srgbClr val="FFFF00"/>
                </a:highlight>
                <a:latin typeface="Arial Rounded MT Bold"/>
              </a:rPr>
              <a:t>Strefa familijna</a:t>
            </a:r>
            <a:endParaRPr lang="pl-PL" sz="1600">
              <a:solidFill>
                <a:schemeClr val="tx1"/>
              </a:solidFill>
              <a:highlight>
                <a:srgbClr val="FFFF00"/>
              </a:highlight>
              <a:latin typeface="Arial Rounded MT Bold"/>
            </a:endParaRPr>
          </a:p>
          <a:p>
            <a:pPr>
              <a:lnSpc>
                <a:spcPct val="90000"/>
              </a:lnSpc>
            </a:pPr>
            <a:r>
              <a:rPr lang="pl-PL" sz="1600" dirty="0">
                <a:latin typeface="Arial Rounded MT Bold"/>
              </a:rPr>
              <a:t>- W tej strefie znajdują się nieco bardziej intensywne atrakcje przeznaczone zarówno dla dzieci, jak i dla dorosłych</a:t>
            </a:r>
          </a:p>
          <a:p>
            <a:r>
              <a:rPr lang="pl-PL" sz="1600" b="1" dirty="0" err="1">
                <a:solidFill>
                  <a:schemeClr val="tx1"/>
                </a:solidFill>
                <a:highlight>
                  <a:srgbClr val="FFFF00"/>
                </a:highlight>
                <a:latin typeface="Arial Rounded MT Bold"/>
              </a:rPr>
              <a:t>Water</a:t>
            </a:r>
            <a:r>
              <a:rPr lang="pl-PL" sz="1600" b="1" dirty="0">
                <a:solidFill>
                  <a:schemeClr val="tx1"/>
                </a:solidFill>
                <a:highlight>
                  <a:srgbClr val="FFFF00"/>
                </a:highlight>
                <a:latin typeface="Arial Rounded MT Bold"/>
              </a:rPr>
              <a:t> Park</a:t>
            </a:r>
          </a:p>
          <a:p>
            <a:r>
              <a:rPr lang="pl-PL" sz="1600" dirty="0">
                <a:latin typeface="Arial Rounded MT Bold"/>
                <a:ea typeface="+mn-lt"/>
                <a:cs typeface="+mn-lt"/>
              </a:rPr>
              <a:t>- Strefa uruchomiona latem 2016 roku. Naśladuje tropikalną wyspę z licznymi atrakcjami wodnymi i strefami wypoczynku</a:t>
            </a:r>
            <a:endParaRPr lang="pl-PL" sz="1600">
              <a:latin typeface="Arial Rounded MT Bold"/>
            </a:endParaRPr>
          </a:p>
          <a:p>
            <a:r>
              <a:rPr lang="pl-PL" sz="1600" b="1" dirty="0">
                <a:solidFill>
                  <a:schemeClr val="tx1"/>
                </a:solidFill>
                <a:highlight>
                  <a:srgbClr val="FFFF00"/>
                </a:highlight>
                <a:latin typeface="Arial Rounded MT Bold"/>
              </a:rPr>
              <a:t>Smoczy Gród</a:t>
            </a:r>
          </a:p>
          <a:p>
            <a:r>
              <a:rPr lang="pl-PL" sz="1600" dirty="0">
                <a:latin typeface="Arial Rounded MT Bold"/>
                <a:ea typeface="+mn-lt"/>
                <a:cs typeface="+mn-lt"/>
              </a:rPr>
              <a:t>- Strefa </a:t>
            </a:r>
            <a:r>
              <a:rPr lang="pl-PL" sz="1600" dirty="0" err="1">
                <a:latin typeface="Arial Rounded MT Bold"/>
                <a:ea typeface="+mn-lt"/>
                <a:cs typeface="+mn-lt"/>
              </a:rPr>
              <a:t>tematyzowana</a:t>
            </a:r>
            <a:r>
              <a:rPr lang="pl-PL" sz="1600" dirty="0">
                <a:latin typeface="Arial Rounded MT Bold"/>
                <a:ea typeface="+mn-lt"/>
                <a:cs typeface="+mn-lt"/>
              </a:rPr>
              <a:t> na średniowieczny gród</a:t>
            </a:r>
            <a:endParaRPr lang="pl-PL" sz="1600">
              <a:latin typeface="Arial Rounded MT Bold"/>
            </a:endParaRPr>
          </a:p>
          <a:p>
            <a:r>
              <a:rPr lang="pl-PL" sz="1600" b="1" dirty="0" err="1">
                <a:solidFill>
                  <a:schemeClr val="tx1"/>
                </a:solidFill>
                <a:highlight>
                  <a:srgbClr val="FFFF00"/>
                </a:highlight>
                <a:latin typeface="Arial Rounded MT Bold"/>
              </a:rPr>
              <a:t>Aqualantis</a:t>
            </a:r>
            <a:endParaRPr lang="pl-PL" sz="1600" b="1">
              <a:solidFill>
                <a:schemeClr val="tx1"/>
              </a:solidFill>
              <a:highlight>
                <a:srgbClr val="FFFF00"/>
              </a:highlight>
              <a:latin typeface="Arial Rounded MT Bold"/>
            </a:endParaRPr>
          </a:p>
          <a:p>
            <a:r>
              <a:rPr lang="pl-PL" sz="1600" dirty="0">
                <a:latin typeface="Arial Rounded MT Bold"/>
                <a:ea typeface="+mn-lt"/>
                <a:cs typeface="+mn-lt"/>
              </a:rPr>
              <a:t>- Otwarta w sezonie 2021 strefa o </a:t>
            </a:r>
            <a:r>
              <a:rPr lang="pl-PL" sz="1600" dirty="0" err="1">
                <a:latin typeface="Arial Rounded MT Bold"/>
                <a:ea typeface="+mn-lt"/>
                <a:cs typeface="+mn-lt"/>
              </a:rPr>
              <a:t>tematyzacji</a:t>
            </a:r>
            <a:r>
              <a:rPr lang="pl-PL" sz="1600" dirty="0">
                <a:latin typeface="Arial Rounded MT Bold"/>
                <a:ea typeface="+mn-lt"/>
                <a:cs typeface="+mn-lt"/>
              </a:rPr>
              <a:t> wodnej nawiązującej do mitu o starożytnym zatopionym mieście wzorowanym na Atlantydzie</a:t>
            </a:r>
            <a:endParaRPr lang="pl-PL" sz="1600">
              <a:latin typeface="Arial Rounded MT Bold"/>
            </a:endParaRPr>
          </a:p>
          <a:p>
            <a:r>
              <a:rPr lang="pl-PL" sz="1600" b="1" dirty="0">
                <a:solidFill>
                  <a:schemeClr val="tx1"/>
                </a:solidFill>
                <a:highlight>
                  <a:srgbClr val="FFFF00"/>
                </a:highlight>
                <a:latin typeface="Arial Rounded MT Bold"/>
              </a:rPr>
              <a:t>Strefa ekstremalna</a:t>
            </a:r>
          </a:p>
          <a:p>
            <a:r>
              <a:rPr lang="pl-PL" sz="1600" dirty="0">
                <a:latin typeface="Arial Rounded MT Bold"/>
                <a:ea typeface="+mn-lt"/>
                <a:cs typeface="+mn-lt"/>
              </a:rPr>
              <a:t>- W tej strefie znajdują się najintensywniejsze atrakcje przeznaczone dla młodzieży i dorosłych</a:t>
            </a:r>
            <a:endParaRPr lang="pl-PL" dirty="0">
              <a:latin typeface="Arial Rounded MT Bold"/>
            </a:endParaRP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>
              <a:lnSpc>
                <a:spcPct val="90000"/>
              </a:lnSpc>
            </a:pPr>
            <a:endParaRPr lang="en-US" sz="1100" dirty="0"/>
          </a:p>
          <a:p>
            <a:pPr>
              <a:lnSpc>
                <a:spcPct val="90000"/>
              </a:lnSpc>
            </a:pPr>
            <a:endParaRPr lang="en-US" sz="1100" dirty="0"/>
          </a:p>
          <a:p>
            <a:pPr>
              <a:lnSpc>
                <a:spcPct val="90000"/>
              </a:lnSpc>
            </a:pPr>
            <a:endParaRPr lang="en-US" sz="1100" dirty="0"/>
          </a:p>
          <a:p>
            <a:pPr>
              <a:lnSpc>
                <a:spcPct val="90000"/>
              </a:lnSpc>
            </a:pPr>
            <a:endParaRPr lang="en-US" sz="1100"/>
          </a:p>
          <a:p>
            <a:pPr>
              <a:lnSpc>
                <a:spcPct val="90000"/>
              </a:lnSpc>
            </a:pPr>
            <a:endParaRPr lang="en-US" sz="11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1F0FE5-8925-4F83-A7AC-0A6D50C5C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1434" y="-1422621"/>
            <a:ext cx="8686721" cy="22627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STREFY W ENERGYLANDII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xmlns="" id="{4A98CC08-AEC2-4E8F-8F52-0F5C6372DB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0" name="Group 149">
            <a:extLst>
              <a:ext uri="{FF2B5EF4-FFF2-40B4-BE49-F238E27FC236}">
                <a16:creationId xmlns:a16="http://schemas.microsoft.com/office/drawing/2014/main" xmlns="" id="{5D1545E6-EB3C-4478-A661-A2CA963F12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51" name="Freeform 11">
              <a:extLst>
                <a:ext uri="{FF2B5EF4-FFF2-40B4-BE49-F238E27FC236}">
                  <a16:creationId xmlns:a16="http://schemas.microsoft.com/office/drawing/2014/main" xmlns="" id="{B2E5B960-0C5D-4F77-8E9F-9F3D883D83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2" name="Freeform 12">
              <a:extLst>
                <a:ext uri="{FF2B5EF4-FFF2-40B4-BE49-F238E27FC236}">
                  <a16:creationId xmlns:a16="http://schemas.microsoft.com/office/drawing/2014/main" xmlns="" id="{258E44FC-92AD-43A0-BB05-DB268C82D8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3" name="Freeform 13">
              <a:extLst>
                <a:ext uri="{FF2B5EF4-FFF2-40B4-BE49-F238E27FC236}">
                  <a16:creationId xmlns:a16="http://schemas.microsoft.com/office/drawing/2014/main" xmlns="" id="{C63D3083-A56C-4199-8DE0-63C8BE9EDF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4" name="Freeform 14">
              <a:extLst>
                <a:ext uri="{FF2B5EF4-FFF2-40B4-BE49-F238E27FC236}">
                  <a16:creationId xmlns:a16="http://schemas.microsoft.com/office/drawing/2014/main" xmlns="" id="{C7CD3581-635D-438F-A64F-68404E7AE0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5" name="Freeform 15">
              <a:extLst>
                <a:ext uri="{FF2B5EF4-FFF2-40B4-BE49-F238E27FC236}">
                  <a16:creationId xmlns:a16="http://schemas.microsoft.com/office/drawing/2014/main" xmlns="" id="{AD6904C0-211C-41A2-BDB8-3B07C90BBB4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6" name="Freeform 16">
              <a:extLst>
                <a:ext uri="{FF2B5EF4-FFF2-40B4-BE49-F238E27FC236}">
                  <a16:creationId xmlns:a16="http://schemas.microsoft.com/office/drawing/2014/main" xmlns="" id="{B0837DA6-CAF9-4E78-A39E-6358EDE2B1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7" name="Freeform 17">
              <a:extLst>
                <a:ext uri="{FF2B5EF4-FFF2-40B4-BE49-F238E27FC236}">
                  <a16:creationId xmlns:a16="http://schemas.microsoft.com/office/drawing/2014/main" xmlns="" id="{0A99DD7D-3AB3-471E-842F-8AFEA09D07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8" name="Freeform 18">
              <a:extLst>
                <a:ext uri="{FF2B5EF4-FFF2-40B4-BE49-F238E27FC236}">
                  <a16:creationId xmlns:a16="http://schemas.microsoft.com/office/drawing/2014/main" xmlns="" id="{9C70B0D4-92FE-478F-86BD-93BA2C4DFC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9" name="Freeform 19">
              <a:extLst>
                <a:ext uri="{FF2B5EF4-FFF2-40B4-BE49-F238E27FC236}">
                  <a16:creationId xmlns:a16="http://schemas.microsoft.com/office/drawing/2014/main" xmlns="" id="{C9156BE6-11D4-4696-9E3F-C325BFAC81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0" name="Freeform 20">
              <a:extLst>
                <a:ext uri="{FF2B5EF4-FFF2-40B4-BE49-F238E27FC236}">
                  <a16:creationId xmlns:a16="http://schemas.microsoft.com/office/drawing/2014/main" xmlns="" id="{4E667226-1D20-4A9D-BBE3-AC17EA436F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1" name="Freeform 21">
              <a:extLst>
                <a:ext uri="{FF2B5EF4-FFF2-40B4-BE49-F238E27FC236}">
                  <a16:creationId xmlns:a16="http://schemas.microsoft.com/office/drawing/2014/main" xmlns="" id="{2F87E3B6-5202-4434-9B26-42B46774F3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2" name="Freeform 22">
              <a:extLst>
                <a:ext uri="{FF2B5EF4-FFF2-40B4-BE49-F238E27FC236}">
                  <a16:creationId xmlns:a16="http://schemas.microsoft.com/office/drawing/2014/main" xmlns="" id="{AEA5E85F-F1F4-40E4-A62C-95324F6749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xmlns="" id="{40A75861-F6C5-44A9-B161-B03701CBDE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165" name="Freeform 27">
              <a:extLst>
                <a:ext uri="{FF2B5EF4-FFF2-40B4-BE49-F238E27FC236}">
                  <a16:creationId xmlns:a16="http://schemas.microsoft.com/office/drawing/2014/main" xmlns="" id="{72EE642D-4F69-47C0-99BA-CE43503573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6" name="Freeform 28">
              <a:extLst>
                <a:ext uri="{FF2B5EF4-FFF2-40B4-BE49-F238E27FC236}">
                  <a16:creationId xmlns:a16="http://schemas.microsoft.com/office/drawing/2014/main" xmlns="" id="{26178CE4-DA2D-46EA-AB8D-341C5AC563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7" name="Freeform 29">
              <a:extLst>
                <a:ext uri="{FF2B5EF4-FFF2-40B4-BE49-F238E27FC236}">
                  <a16:creationId xmlns:a16="http://schemas.microsoft.com/office/drawing/2014/main" xmlns="" id="{698E9F53-8381-4FA5-A510-846925D242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8" name="Freeform 30">
              <a:extLst>
                <a:ext uri="{FF2B5EF4-FFF2-40B4-BE49-F238E27FC236}">
                  <a16:creationId xmlns:a16="http://schemas.microsoft.com/office/drawing/2014/main" xmlns="" id="{B13CE284-F21E-411B-BB8E-9C03B853CE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9" name="Freeform 31">
              <a:extLst>
                <a:ext uri="{FF2B5EF4-FFF2-40B4-BE49-F238E27FC236}">
                  <a16:creationId xmlns:a16="http://schemas.microsoft.com/office/drawing/2014/main" xmlns="" id="{23DF4578-4703-437C-A797-2A2D0CEE5F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0" name="Freeform 32">
              <a:extLst>
                <a:ext uri="{FF2B5EF4-FFF2-40B4-BE49-F238E27FC236}">
                  <a16:creationId xmlns:a16="http://schemas.microsoft.com/office/drawing/2014/main" xmlns="" id="{F878F330-AF64-4F8F-88FD-A4A408D6D3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1" name="Freeform 33">
              <a:extLst>
                <a:ext uri="{FF2B5EF4-FFF2-40B4-BE49-F238E27FC236}">
                  <a16:creationId xmlns:a16="http://schemas.microsoft.com/office/drawing/2014/main" xmlns="" id="{AC9B00BF-4FB7-42FA-BBBD-7DB54ED3F0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2" name="Freeform 34">
              <a:extLst>
                <a:ext uri="{FF2B5EF4-FFF2-40B4-BE49-F238E27FC236}">
                  <a16:creationId xmlns:a16="http://schemas.microsoft.com/office/drawing/2014/main" xmlns="" id="{BD3D64CA-2AAD-4609-8DAA-3EAD4609A6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3" name="Freeform 35">
              <a:extLst>
                <a:ext uri="{FF2B5EF4-FFF2-40B4-BE49-F238E27FC236}">
                  <a16:creationId xmlns:a16="http://schemas.microsoft.com/office/drawing/2014/main" xmlns="" id="{C669E05A-8550-4E91-B29E-E1912228EC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4" name="Freeform 36">
              <a:extLst>
                <a:ext uri="{FF2B5EF4-FFF2-40B4-BE49-F238E27FC236}">
                  <a16:creationId xmlns:a16="http://schemas.microsoft.com/office/drawing/2014/main" xmlns="" id="{F8C1FD53-1E8F-46CA-BC2D-FCEC4DAE07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5" name="Freeform 37">
              <a:extLst>
                <a:ext uri="{FF2B5EF4-FFF2-40B4-BE49-F238E27FC236}">
                  <a16:creationId xmlns:a16="http://schemas.microsoft.com/office/drawing/2014/main" xmlns="" id="{CC97A31F-CFDE-4EA3-98F1-13FDD16702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6" name="Freeform 38">
              <a:extLst>
                <a:ext uri="{FF2B5EF4-FFF2-40B4-BE49-F238E27FC236}">
                  <a16:creationId xmlns:a16="http://schemas.microsoft.com/office/drawing/2014/main" xmlns="" id="{9E1540E7-E6C3-4907-B70A-B1756836559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178" name="Freeform 11">
            <a:extLst>
              <a:ext uri="{FF2B5EF4-FFF2-40B4-BE49-F238E27FC236}">
                <a16:creationId xmlns:a16="http://schemas.microsoft.com/office/drawing/2014/main" xmlns="" id="{1310EFE2-B91D-47E7-B117-C2A802800A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83931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04E9F44E-02E7-4A97-B7DB-1DB0F1F4EB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xmlns="" id="{154F2546-BFC4-4B9A-B22A-40C22269F5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xmlns="" id="{4BB2355B-3CC7-4F78-AEE5-42361DBF495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3">
              <a:extLst>
                <a:ext uri="{FF2B5EF4-FFF2-40B4-BE49-F238E27FC236}">
                  <a16:creationId xmlns:a16="http://schemas.microsoft.com/office/drawing/2014/main" xmlns="" id="{031B8A19-2FD3-4302-91CF-C8B6F93B30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4">
              <a:extLst>
                <a:ext uri="{FF2B5EF4-FFF2-40B4-BE49-F238E27FC236}">
                  <a16:creationId xmlns:a16="http://schemas.microsoft.com/office/drawing/2014/main" xmlns="" id="{73162A24-700C-424E-96EC-86CB156D05E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5">
              <a:extLst>
                <a:ext uri="{FF2B5EF4-FFF2-40B4-BE49-F238E27FC236}">
                  <a16:creationId xmlns:a16="http://schemas.microsoft.com/office/drawing/2014/main" xmlns="" id="{1F0C1D92-E435-4491-B392-AB951E055E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6">
              <a:extLst>
                <a:ext uri="{FF2B5EF4-FFF2-40B4-BE49-F238E27FC236}">
                  <a16:creationId xmlns:a16="http://schemas.microsoft.com/office/drawing/2014/main" xmlns="" id="{0212CAD4-9EC5-41A6-B23D-EBA0527104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xmlns="" id="{6EFDEEEF-07D4-42EA-BAF2-B6FB6442DD4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xmlns="" id="{2F4FA7A2-4814-4283-AED6-51BE578606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xmlns="" id="{3A80AF23-BF8E-4209-B9DE-1D2A637B4D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xmlns="" id="{19128847-0CCA-451D-A00A-2855A4D6D6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xmlns="" id="{5007ABF4-C6D7-4D5A-B621-E22A6CDE24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2">
              <a:extLst>
                <a:ext uri="{FF2B5EF4-FFF2-40B4-BE49-F238E27FC236}">
                  <a16:creationId xmlns:a16="http://schemas.microsoft.com/office/drawing/2014/main" xmlns="" id="{C626D9E0-6E9C-49D1-9350-E85A88DD35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3F22DE9C-F188-48E2-A82C-4434A8EEEA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7224" y="157"/>
            <a:ext cx="2356675" cy="6853096"/>
            <a:chOff x="6627813" y="195610"/>
            <a:chExt cx="1952625" cy="5678141"/>
          </a:xfrm>
        </p:grpSpPr>
        <p:sp>
          <p:nvSpPr>
            <p:cNvPr id="22" name="Freeform 27">
              <a:extLst>
                <a:ext uri="{FF2B5EF4-FFF2-40B4-BE49-F238E27FC236}">
                  <a16:creationId xmlns:a16="http://schemas.microsoft.com/office/drawing/2014/main" xmlns="" id="{02013AA2-1F55-4C5D-AA37-2F66C2056B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3" name="Freeform 28">
              <a:extLst>
                <a:ext uri="{FF2B5EF4-FFF2-40B4-BE49-F238E27FC236}">
                  <a16:creationId xmlns:a16="http://schemas.microsoft.com/office/drawing/2014/main" xmlns="" id="{1FB61D00-6151-464C-A1C0-2F19F64139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9">
              <a:extLst>
                <a:ext uri="{FF2B5EF4-FFF2-40B4-BE49-F238E27FC236}">
                  <a16:creationId xmlns:a16="http://schemas.microsoft.com/office/drawing/2014/main" xmlns="" id="{A5ED6B64-D948-4BCE-9D88-5BB2FDD8F3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30">
              <a:extLst>
                <a:ext uri="{FF2B5EF4-FFF2-40B4-BE49-F238E27FC236}">
                  <a16:creationId xmlns:a16="http://schemas.microsoft.com/office/drawing/2014/main" xmlns="" id="{F89D4BEB-9156-4620-A774-3B780CC758D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1">
              <a:extLst>
                <a:ext uri="{FF2B5EF4-FFF2-40B4-BE49-F238E27FC236}">
                  <a16:creationId xmlns:a16="http://schemas.microsoft.com/office/drawing/2014/main" xmlns="" id="{B4A8D726-AC9C-413C-BA61-279C42A85A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2">
              <a:extLst>
                <a:ext uri="{FF2B5EF4-FFF2-40B4-BE49-F238E27FC236}">
                  <a16:creationId xmlns:a16="http://schemas.microsoft.com/office/drawing/2014/main" xmlns="" id="{F17D811C-C413-4847-8A99-0C428A5835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3">
              <a:extLst>
                <a:ext uri="{FF2B5EF4-FFF2-40B4-BE49-F238E27FC236}">
                  <a16:creationId xmlns:a16="http://schemas.microsoft.com/office/drawing/2014/main" xmlns="" id="{75BC74C6-A8D3-43B7-88D6-D36F1C0388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4">
              <a:extLst>
                <a:ext uri="{FF2B5EF4-FFF2-40B4-BE49-F238E27FC236}">
                  <a16:creationId xmlns:a16="http://schemas.microsoft.com/office/drawing/2014/main" xmlns="" id="{57EEDAFB-AA1B-4B29-B0D8-E3F097A308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5">
              <a:extLst>
                <a:ext uri="{FF2B5EF4-FFF2-40B4-BE49-F238E27FC236}">
                  <a16:creationId xmlns:a16="http://schemas.microsoft.com/office/drawing/2014/main" xmlns="" id="{2037E8F3-503E-4F56-81D4-C0058A8556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6">
              <a:extLst>
                <a:ext uri="{FF2B5EF4-FFF2-40B4-BE49-F238E27FC236}">
                  <a16:creationId xmlns:a16="http://schemas.microsoft.com/office/drawing/2014/main" xmlns="" id="{B3B14D57-F75A-402A-B35D-98E84AD685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7">
              <a:extLst>
                <a:ext uri="{FF2B5EF4-FFF2-40B4-BE49-F238E27FC236}">
                  <a16:creationId xmlns:a16="http://schemas.microsoft.com/office/drawing/2014/main" xmlns="" id="{4AFB6E2F-5AF1-4DB0-851C-8F7492A9EC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8">
              <a:extLst>
                <a:ext uri="{FF2B5EF4-FFF2-40B4-BE49-F238E27FC236}">
                  <a16:creationId xmlns:a16="http://schemas.microsoft.com/office/drawing/2014/main" xmlns="" id="{6725B281-5E62-47B4-873A-9B12614235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6A10670B-6568-4038-91D8-392C78C0CF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Freeform 6">
            <a:extLst>
              <a:ext uri="{FF2B5EF4-FFF2-40B4-BE49-F238E27FC236}">
                <a16:creationId xmlns:a16="http://schemas.microsoft.com/office/drawing/2014/main" xmlns="" id="{62163DB6-3EE7-474C-8726-1A05F7DE42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xmlns="" id="{F2EA518E-6C90-4FB8-9D88-C59B749893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B22089-753B-4995-9FF4-D49D1164F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2873" y="782782"/>
            <a:ext cx="9008254" cy="34104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/>
              <a:t>KOLEJKI EKSTREMALNE-JEDNA Z WIĘKSZYCH </a:t>
            </a:r>
            <a:r>
              <a:rPr lang="en-US" sz="6000" dirty="0"/>
              <a:t>ATRAKCJI PARKU- 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51AFC3C9-5F6F-4B0C-B9BC-4538C1E6F3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4550424"/>
            <a:ext cx="12192000" cy="230757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11">
            <a:extLst>
              <a:ext uri="{FF2B5EF4-FFF2-40B4-BE49-F238E27FC236}">
                <a16:creationId xmlns:a16="http://schemas.microsoft.com/office/drawing/2014/main" xmlns="" id="{BA844245-4805-4DD5-AF47-842A0B27FA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V="1">
            <a:off x="-4189" y="5019122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023260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>
            <a:extLst>
              <a:ext uri="{FF2B5EF4-FFF2-40B4-BE49-F238E27FC236}">
                <a16:creationId xmlns:a16="http://schemas.microsoft.com/office/drawing/2014/main" xmlns="" id="{7B7EFD05-5F12-420E-8AEF-74D5EF9D58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9" name="Freeform 11">
              <a:extLst>
                <a:ext uri="{FF2B5EF4-FFF2-40B4-BE49-F238E27FC236}">
                  <a16:creationId xmlns:a16="http://schemas.microsoft.com/office/drawing/2014/main" xmlns="" id="{6B6786B7-9BA0-488B-8C6B-1C5BB4E2A5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2">
              <a:extLst>
                <a:ext uri="{FF2B5EF4-FFF2-40B4-BE49-F238E27FC236}">
                  <a16:creationId xmlns:a16="http://schemas.microsoft.com/office/drawing/2014/main" xmlns="" id="{ACF6C842-D596-43D3-B584-5672E0D331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3">
              <a:extLst>
                <a:ext uri="{FF2B5EF4-FFF2-40B4-BE49-F238E27FC236}">
                  <a16:creationId xmlns:a16="http://schemas.microsoft.com/office/drawing/2014/main" xmlns="" id="{6DF84F3E-35FA-497B-B6FA-F453E82F32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14">
              <a:extLst>
                <a:ext uri="{FF2B5EF4-FFF2-40B4-BE49-F238E27FC236}">
                  <a16:creationId xmlns:a16="http://schemas.microsoft.com/office/drawing/2014/main" xmlns="" id="{2846D7FA-E05C-448E-B156-F77C205A14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15">
              <a:extLst>
                <a:ext uri="{FF2B5EF4-FFF2-40B4-BE49-F238E27FC236}">
                  <a16:creationId xmlns:a16="http://schemas.microsoft.com/office/drawing/2014/main" xmlns="" id="{E269AD3A-E6B6-4322-A013-276CBC1B08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16">
              <a:extLst>
                <a:ext uri="{FF2B5EF4-FFF2-40B4-BE49-F238E27FC236}">
                  <a16:creationId xmlns:a16="http://schemas.microsoft.com/office/drawing/2014/main" xmlns="" id="{CEFB9F00-6239-4BF6-B439-D16231B240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17">
              <a:extLst>
                <a:ext uri="{FF2B5EF4-FFF2-40B4-BE49-F238E27FC236}">
                  <a16:creationId xmlns:a16="http://schemas.microsoft.com/office/drawing/2014/main" xmlns="" id="{74D1DDDB-FC85-40C5-9225-06312C4515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6" name="Freeform 18">
              <a:extLst>
                <a:ext uri="{FF2B5EF4-FFF2-40B4-BE49-F238E27FC236}">
                  <a16:creationId xmlns:a16="http://schemas.microsoft.com/office/drawing/2014/main" xmlns="" id="{E9217709-40C1-4F4A-AB69-8A693608AB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7" name="Freeform 19">
              <a:extLst>
                <a:ext uri="{FF2B5EF4-FFF2-40B4-BE49-F238E27FC236}">
                  <a16:creationId xmlns:a16="http://schemas.microsoft.com/office/drawing/2014/main" xmlns="" id="{ACCD26D6-BC97-43F5-B803-5838985FCC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8" name="Freeform 20">
              <a:extLst>
                <a:ext uri="{FF2B5EF4-FFF2-40B4-BE49-F238E27FC236}">
                  <a16:creationId xmlns:a16="http://schemas.microsoft.com/office/drawing/2014/main" xmlns="" id="{8136022F-2988-42E2-90E1-617D189FF1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9" name="Freeform 21">
              <a:extLst>
                <a:ext uri="{FF2B5EF4-FFF2-40B4-BE49-F238E27FC236}">
                  <a16:creationId xmlns:a16="http://schemas.microsoft.com/office/drawing/2014/main" xmlns="" id="{03859925-85FA-4D69-A0AB-6F827E3B5C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90" name="Freeform 22">
              <a:extLst>
                <a:ext uri="{FF2B5EF4-FFF2-40B4-BE49-F238E27FC236}">
                  <a16:creationId xmlns:a16="http://schemas.microsoft.com/office/drawing/2014/main" xmlns="" id="{BAE65FC7-970A-4DCC-9FB4-CF0F7496A9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xmlns="" id="{B64F33C7-E158-4057-87E7-6F42AA6D03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7224" y="157"/>
            <a:ext cx="2356675" cy="6853096"/>
            <a:chOff x="6627813" y="195610"/>
            <a:chExt cx="1952625" cy="5678141"/>
          </a:xfrm>
        </p:grpSpPr>
        <p:sp>
          <p:nvSpPr>
            <p:cNvPr id="93" name="Freeform 27">
              <a:extLst>
                <a:ext uri="{FF2B5EF4-FFF2-40B4-BE49-F238E27FC236}">
                  <a16:creationId xmlns:a16="http://schemas.microsoft.com/office/drawing/2014/main" xmlns="" id="{26714E66-FCC0-42F6-B127-0F91203BC5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28">
              <a:extLst>
                <a:ext uri="{FF2B5EF4-FFF2-40B4-BE49-F238E27FC236}">
                  <a16:creationId xmlns:a16="http://schemas.microsoft.com/office/drawing/2014/main" xmlns="" id="{7E0BD3C9-F0D9-4A53-87DF-71D17D328D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29">
              <a:extLst>
                <a:ext uri="{FF2B5EF4-FFF2-40B4-BE49-F238E27FC236}">
                  <a16:creationId xmlns:a16="http://schemas.microsoft.com/office/drawing/2014/main" xmlns="" id="{DFA9FE4C-FCED-4A9A-9E43-358EB75011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0">
              <a:extLst>
                <a:ext uri="{FF2B5EF4-FFF2-40B4-BE49-F238E27FC236}">
                  <a16:creationId xmlns:a16="http://schemas.microsoft.com/office/drawing/2014/main" xmlns="" id="{E5D5BB28-15EC-4D32-9C05-C2206AF9E2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1">
              <a:extLst>
                <a:ext uri="{FF2B5EF4-FFF2-40B4-BE49-F238E27FC236}">
                  <a16:creationId xmlns:a16="http://schemas.microsoft.com/office/drawing/2014/main" xmlns="" id="{06210E9D-4080-4566-B32A-3A8BE356F8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2">
              <a:extLst>
                <a:ext uri="{FF2B5EF4-FFF2-40B4-BE49-F238E27FC236}">
                  <a16:creationId xmlns:a16="http://schemas.microsoft.com/office/drawing/2014/main" xmlns="" id="{894D3505-0982-40B2-8131-1B6BFF2736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3">
              <a:extLst>
                <a:ext uri="{FF2B5EF4-FFF2-40B4-BE49-F238E27FC236}">
                  <a16:creationId xmlns:a16="http://schemas.microsoft.com/office/drawing/2014/main" xmlns="" id="{11598CAB-0965-48D6-999C-91450C50DE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0" name="Freeform 34">
              <a:extLst>
                <a:ext uri="{FF2B5EF4-FFF2-40B4-BE49-F238E27FC236}">
                  <a16:creationId xmlns:a16="http://schemas.microsoft.com/office/drawing/2014/main" xmlns="" id="{29E94126-468A-4060-BCBC-DC3806A46F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1" name="Freeform 35">
              <a:extLst>
                <a:ext uri="{FF2B5EF4-FFF2-40B4-BE49-F238E27FC236}">
                  <a16:creationId xmlns:a16="http://schemas.microsoft.com/office/drawing/2014/main" xmlns="" id="{438F3422-C112-405B-B955-7B16907214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2" name="Freeform 36">
              <a:extLst>
                <a:ext uri="{FF2B5EF4-FFF2-40B4-BE49-F238E27FC236}">
                  <a16:creationId xmlns:a16="http://schemas.microsoft.com/office/drawing/2014/main" xmlns="" id="{C99C65FC-23C1-4B1D-A385-29B46619D2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3" name="Freeform 37">
              <a:extLst>
                <a:ext uri="{FF2B5EF4-FFF2-40B4-BE49-F238E27FC236}">
                  <a16:creationId xmlns:a16="http://schemas.microsoft.com/office/drawing/2014/main" xmlns="" id="{53D192C3-5E79-4B85-98D0-8F6C681CDC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4" name="Freeform 38">
              <a:extLst>
                <a:ext uri="{FF2B5EF4-FFF2-40B4-BE49-F238E27FC236}">
                  <a16:creationId xmlns:a16="http://schemas.microsoft.com/office/drawing/2014/main" xmlns="" id="{8709C0CF-D42A-4EE0-9C30-B0B72C69AD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06" name="Rectangle 105">
            <a:extLst>
              <a:ext uri="{FF2B5EF4-FFF2-40B4-BE49-F238E27FC236}">
                <a16:creationId xmlns:a16="http://schemas.microsoft.com/office/drawing/2014/main" xmlns="" id="{B8FE8EF1-7AF2-4864-A8DE-7EE3481DA1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8" name="Freeform 6">
            <a:extLst>
              <a:ext uri="{FF2B5EF4-FFF2-40B4-BE49-F238E27FC236}">
                <a16:creationId xmlns:a16="http://schemas.microsoft.com/office/drawing/2014/main" xmlns="" id="{76CB6AE4-A444-41E5-A744-47F048A15E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10" name="Rectangle 109">
            <a:extLst>
              <a:ext uri="{FF2B5EF4-FFF2-40B4-BE49-F238E27FC236}">
                <a16:creationId xmlns:a16="http://schemas.microsoft.com/office/drawing/2014/main" xmlns="" id="{B4BAC1B2-6636-4CB3-8018-BAAE8A0456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xmlns="" id="{99E51F2A-41B1-4159-8DCF-C9E46EDC59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2047" y="935646"/>
            <a:ext cx="4851190" cy="4968016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xmlns="" id="{4868BDA6-98C8-4E7B-8A59-1162BE9390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087364" y="228600"/>
            <a:ext cx="2851523" cy="6638625"/>
            <a:chOff x="2487613" y="285750"/>
            <a:chExt cx="2428875" cy="5654676"/>
          </a:xfrm>
        </p:grpSpPr>
        <p:sp>
          <p:nvSpPr>
            <p:cNvPr id="115" name="Freeform 11">
              <a:extLst>
                <a:ext uri="{FF2B5EF4-FFF2-40B4-BE49-F238E27FC236}">
                  <a16:creationId xmlns:a16="http://schemas.microsoft.com/office/drawing/2014/main" xmlns="" id="{D81ADA10-FA3B-405F-86D4-1BA4D41406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6" name="Freeform 12">
              <a:extLst>
                <a:ext uri="{FF2B5EF4-FFF2-40B4-BE49-F238E27FC236}">
                  <a16:creationId xmlns:a16="http://schemas.microsoft.com/office/drawing/2014/main" xmlns="" id="{D4F2022F-50BA-40A0-9DE3-95D8E5D847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7" name="Freeform 13">
              <a:extLst>
                <a:ext uri="{FF2B5EF4-FFF2-40B4-BE49-F238E27FC236}">
                  <a16:creationId xmlns:a16="http://schemas.microsoft.com/office/drawing/2014/main" xmlns="" id="{D45B3AAD-CD8F-42A9-8911-746584CB4F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8" name="Freeform 14">
              <a:extLst>
                <a:ext uri="{FF2B5EF4-FFF2-40B4-BE49-F238E27FC236}">
                  <a16:creationId xmlns:a16="http://schemas.microsoft.com/office/drawing/2014/main" xmlns="" id="{1B5BBA15-98B5-49B1-BFAA-70496407C6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9" name="Freeform 15">
              <a:extLst>
                <a:ext uri="{FF2B5EF4-FFF2-40B4-BE49-F238E27FC236}">
                  <a16:creationId xmlns:a16="http://schemas.microsoft.com/office/drawing/2014/main" xmlns="" id="{1426328E-D8AD-4CF3-84C4-EADAF4B7CC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0" name="Freeform 16">
              <a:extLst>
                <a:ext uri="{FF2B5EF4-FFF2-40B4-BE49-F238E27FC236}">
                  <a16:creationId xmlns:a16="http://schemas.microsoft.com/office/drawing/2014/main" xmlns="" id="{6D173D77-4FAE-4B6E-BCA3-88C023DEA7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1" name="Freeform 17">
              <a:extLst>
                <a:ext uri="{FF2B5EF4-FFF2-40B4-BE49-F238E27FC236}">
                  <a16:creationId xmlns:a16="http://schemas.microsoft.com/office/drawing/2014/main" xmlns="" id="{D2F3C6ED-3296-4551-890C-E00636FC45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2" name="Freeform 18">
              <a:extLst>
                <a:ext uri="{FF2B5EF4-FFF2-40B4-BE49-F238E27FC236}">
                  <a16:creationId xmlns:a16="http://schemas.microsoft.com/office/drawing/2014/main" xmlns="" id="{CCD94978-E895-4165-8420-BFD493A48B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3" name="Freeform 19">
              <a:extLst>
                <a:ext uri="{FF2B5EF4-FFF2-40B4-BE49-F238E27FC236}">
                  <a16:creationId xmlns:a16="http://schemas.microsoft.com/office/drawing/2014/main" xmlns="" id="{2D296B6E-5119-44C6-8316-91B13AC22B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4" name="Freeform 20">
              <a:extLst>
                <a:ext uri="{FF2B5EF4-FFF2-40B4-BE49-F238E27FC236}">
                  <a16:creationId xmlns:a16="http://schemas.microsoft.com/office/drawing/2014/main" xmlns="" id="{9718EC72-EF07-434B-86CA-F9FB74FA47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5" name="Freeform 21">
              <a:extLst>
                <a:ext uri="{FF2B5EF4-FFF2-40B4-BE49-F238E27FC236}">
                  <a16:creationId xmlns:a16="http://schemas.microsoft.com/office/drawing/2014/main" xmlns="" id="{4A84889A-F40B-4581-B8FF-D34D3EC211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6" name="Freeform 22">
              <a:extLst>
                <a:ext uri="{FF2B5EF4-FFF2-40B4-BE49-F238E27FC236}">
                  <a16:creationId xmlns:a16="http://schemas.microsoft.com/office/drawing/2014/main" xmlns="" id="{EEA5C22F-63E7-4E2A-9135-6820FC6B8C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xmlns="" id="{12B2B893-BDFC-47A3-A8C8-B3351994BF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114579" y="-786"/>
            <a:ext cx="2356675" cy="6854040"/>
            <a:chOff x="6627813" y="194833"/>
            <a:chExt cx="1952625" cy="5678918"/>
          </a:xfrm>
        </p:grpSpPr>
        <p:sp>
          <p:nvSpPr>
            <p:cNvPr id="129" name="Freeform 27">
              <a:extLst>
                <a:ext uri="{FF2B5EF4-FFF2-40B4-BE49-F238E27FC236}">
                  <a16:creationId xmlns:a16="http://schemas.microsoft.com/office/drawing/2014/main" xmlns="" id="{8D083C0B-408E-4195-B8E1-33451B8A3C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0" name="Freeform 28">
              <a:extLst>
                <a:ext uri="{FF2B5EF4-FFF2-40B4-BE49-F238E27FC236}">
                  <a16:creationId xmlns:a16="http://schemas.microsoft.com/office/drawing/2014/main" xmlns="" id="{7C7442FE-70AA-4B30-9386-0E011A0A92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1" name="Freeform 29">
              <a:extLst>
                <a:ext uri="{FF2B5EF4-FFF2-40B4-BE49-F238E27FC236}">
                  <a16:creationId xmlns:a16="http://schemas.microsoft.com/office/drawing/2014/main" xmlns="" id="{6183366D-5F8A-40D5-9D35-25286ECB4F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2" name="Freeform 30">
              <a:extLst>
                <a:ext uri="{FF2B5EF4-FFF2-40B4-BE49-F238E27FC236}">
                  <a16:creationId xmlns:a16="http://schemas.microsoft.com/office/drawing/2014/main" xmlns="" id="{F9E4E29F-ED9B-42DE-8858-A3B54120E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3" name="Freeform 31">
              <a:extLst>
                <a:ext uri="{FF2B5EF4-FFF2-40B4-BE49-F238E27FC236}">
                  <a16:creationId xmlns:a16="http://schemas.microsoft.com/office/drawing/2014/main" xmlns="" id="{75C77770-2C7D-4356-A1C0-F3B10DCCCE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4" name="Freeform 32">
              <a:extLst>
                <a:ext uri="{FF2B5EF4-FFF2-40B4-BE49-F238E27FC236}">
                  <a16:creationId xmlns:a16="http://schemas.microsoft.com/office/drawing/2014/main" xmlns="" id="{A583B398-24D3-452A-9279-409D85D4C3E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5" name="Freeform 33">
              <a:extLst>
                <a:ext uri="{FF2B5EF4-FFF2-40B4-BE49-F238E27FC236}">
                  <a16:creationId xmlns:a16="http://schemas.microsoft.com/office/drawing/2014/main" xmlns="" id="{8592BE0E-0BF6-4FE9-ABD6-7B7188BFD1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6" name="Freeform 34">
              <a:extLst>
                <a:ext uri="{FF2B5EF4-FFF2-40B4-BE49-F238E27FC236}">
                  <a16:creationId xmlns:a16="http://schemas.microsoft.com/office/drawing/2014/main" xmlns="" id="{C3D34FBF-02FF-4A36-BD2F-560F61252E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7" name="Freeform 35">
              <a:extLst>
                <a:ext uri="{FF2B5EF4-FFF2-40B4-BE49-F238E27FC236}">
                  <a16:creationId xmlns:a16="http://schemas.microsoft.com/office/drawing/2014/main" xmlns="" id="{F7F01C2A-5852-4E78-87E5-9639938154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8" name="Freeform 36">
              <a:extLst>
                <a:ext uri="{FF2B5EF4-FFF2-40B4-BE49-F238E27FC236}">
                  <a16:creationId xmlns:a16="http://schemas.microsoft.com/office/drawing/2014/main" xmlns="" id="{3F3D15E2-E389-4E28-815C-9F1EF53878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9" name="Freeform 37">
              <a:extLst>
                <a:ext uri="{FF2B5EF4-FFF2-40B4-BE49-F238E27FC236}">
                  <a16:creationId xmlns:a16="http://schemas.microsoft.com/office/drawing/2014/main" xmlns="" id="{933BD079-DCEA-44C2-A3ED-3919F996F1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0" name="Freeform 38">
              <a:extLst>
                <a:ext uri="{FF2B5EF4-FFF2-40B4-BE49-F238E27FC236}">
                  <a16:creationId xmlns:a16="http://schemas.microsoft.com/office/drawing/2014/main" xmlns="" id="{760D82AC-986D-4E9A-9989-BB83B349D4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D44F0D-21BE-4C36-960E-01B5ACF79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3999" y="-1559122"/>
            <a:ext cx="3452994" cy="384173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b="1" dirty="0"/>
              <a:t> </a:t>
            </a:r>
            <a:r>
              <a:rPr lang="en-US" sz="4400" b="1"/>
              <a:t>HYPERION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7E5B6AF-3853-45E8-819E-3C435A915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71999" y="2919351"/>
            <a:ext cx="4642967" cy="11262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1800"/>
              <a:t>Stalowy hyper coaster. Wystrój i </a:t>
            </a:r>
            <a:r>
              <a:rPr lang="en-US" sz="1800" dirty="0"/>
              <a:t>tematyzacja roller coastera nawiązują do tematyki kosmicznej.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3CC10414-D388-4AA2-B28B-EC843C2FA1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960" r="1" b="1"/>
          <a:stretch/>
        </p:blipFill>
        <p:spPr>
          <a:xfrm>
            <a:off x="1112119" y="1250067"/>
            <a:ext cx="3848633" cy="4326599"/>
          </a:xfrm>
          <a:prstGeom prst="rect">
            <a:avLst/>
          </a:prstGeom>
        </p:spPr>
      </p:pic>
      <p:sp>
        <p:nvSpPr>
          <p:cNvPr id="142" name="Rectangle 141">
            <a:extLst>
              <a:ext uri="{FF2B5EF4-FFF2-40B4-BE49-F238E27FC236}">
                <a16:creationId xmlns:a16="http://schemas.microsoft.com/office/drawing/2014/main" xmlns="" id="{FE8CCA1D-3EED-438C-8DF2-1F365B6F1C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87355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4" name="Freeform 33">
            <a:extLst>
              <a:ext uri="{FF2B5EF4-FFF2-40B4-BE49-F238E27FC236}">
                <a16:creationId xmlns:a16="http://schemas.microsoft.com/office/drawing/2014/main" xmlns="" id="{32D9B158-7DEE-41F9-AC1A-4F746D4282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087355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991156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7B7EFD05-5F12-420E-8AEF-74D5EF9D58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xmlns="" id="{6B6786B7-9BA0-488B-8C6B-1C5BB4E2A5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xmlns="" id="{ACF6C842-D596-43D3-B584-5672E0D331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xmlns="" id="{6DF84F3E-35FA-497B-B6FA-F453E82F32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xmlns="" id="{2846D7FA-E05C-448E-B156-F77C205A14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xmlns="" id="{E269AD3A-E6B6-4322-A013-276CBC1B08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xmlns="" id="{CEFB9F00-6239-4BF6-B439-D16231B240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xmlns="" id="{74D1DDDB-FC85-40C5-9225-06312C4515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xmlns="" id="{E9217709-40C1-4F4A-AB69-8A693608AB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xmlns="" id="{ACCD26D6-BC97-43F5-B803-5838985FCC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xmlns="" id="{8136022F-2988-42E2-90E1-617D189FF1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xmlns="" id="{03859925-85FA-4D69-A0AB-6F827E3B5C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xmlns="" id="{BAE65FC7-970A-4DCC-9FB4-CF0F7496A9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B64F33C7-E158-4057-87E7-6F42AA6D03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7224" y="157"/>
            <a:ext cx="2356675" cy="6853096"/>
            <a:chOff x="6627813" y="195610"/>
            <a:chExt cx="1952625" cy="5678141"/>
          </a:xfrm>
        </p:grpSpPr>
        <p:sp>
          <p:nvSpPr>
            <p:cNvPr id="25" name="Freeform 27">
              <a:extLst>
                <a:ext uri="{FF2B5EF4-FFF2-40B4-BE49-F238E27FC236}">
                  <a16:creationId xmlns:a16="http://schemas.microsoft.com/office/drawing/2014/main" xmlns="" id="{26714E66-FCC0-42F6-B127-0F91203BC5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8">
              <a:extLst>
                <a:ext uri="{FF2B5EF4-FFF2-40B4-BE49-F238E27FC236}">
                  <a16:creationId xmlns:a16="http://schemas.microsoft.com/office/drawing/2014/main" xmlns="" id="{7E0BD3C9-F0D9-4A53-87DF-71D17D328D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9">
              <a:extLst>
                <a:ext uri="{FF2B5EF4-FFF2-40B4-BE49-F238E27FC236}">
                  <a16:creationId xmlns:a16="http://schemas.microsoft.com/office/drawing/2014/main" xmlns="" id="{DFA9FE4C-FCED-4A9A-9E43-358EB75011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0">
              <a:extLst>
                <a:ext uri="{FF2B5EF4-FFF2-40B4-BE49-F238E27FC236}">
                  <a16:creationId xmlns:a16="http://schemas.microsoft.com/office/drawing/2014/main" xmlns="" id="{E5D5BB28-15EC-4D32-9C05-C2206AF9E2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1">
              <a:extLst>
                <a:ext uri="{FF2B5EF4-FFF2-40B4-BE49-F238E27FC236}">
                  <a16:creationId xmlns:a16="http://schemas.microsoft.com/office/drawing/2014/main" xmlns="" id="{06210E9D-4080-4566-B32A-3A8BE356F8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2">
              <a:extLst>
                <a:ext uri="{FF2B5EF4-FFF2-40B4-BE49-F238E27FC236}">
                  <a16:creationId xmlns:a16="http://schemas.microsoft.com/office/drawing/2014/main" xmlns="" id="{894D3505-0982-40B2-8131-1B6BFF2736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3">
              <a:extLst>
                <a:ext uri="{FF2B5EF4-FFF2-40B4-BE49-F238E27FC236}">
                  <a16:creationId xmlns:a16="http://schemas.microsoft.com/office/drawing/2014/main" xmlns="" id="{11598CAB-0965-48D6-999C-91450C50DE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4">
              <a:extLst>
                <a:ext uri="{FF2B5EF4-FFF2-40B4-BE49-F238E27FC236}">
                  <a16:creationId xmlns:a16="http://schemas.microsoft.com/office/drawing/2014/main" xmlns="" id="{29E94126-468A-4060-BCBC-DC3806A46F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5">
              <a:extLst>
                <a:ext uri="{FF2B5EF4-FFF2-40B4-BE49-F238E27FC236}">
                  <a16:creationId xmlns:a16="http://schemas.microsoft.com/office/drawing/2014/main" xmlns="" id="{438F3422-C112-405B-B955-7B16907214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6">
              <a:extLst>
                <a:ext uri="{FF2B5EF4-FFF2-40B4-BE49-F238E27FC236}">
                  <a16:creationId xmlns:a16="http://schemas.microsoft.com/office/drawing/2014/main" xmlns="" id="{C99C65FC-23C1-4B1D-A385-29B46619D2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7">
              <a:extLst>
                <a:ext uri="{FF2B5EF4-FFF2-40B4-BE49-F238E27FC236}">
                  <a16:creationId xmlns:a16="http://schemas.microsoft.com/office/drawing/2014/main" xmlns="" id="{53D192C3-5E79-4B85-98D0-8F6C681CDC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8">
              <a:extLst>
                <a:ext uri="{FF2B5EF4-FFF2-40B4-BE49-F238E27FC236}">
                  <a16:creationId xmlns:a16="http://schemas.microsoft.com/office/drawing/2014/main" xmlns="" id="{8709C0CF-D42A-4EE0-9C30-B0B72C69AD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B8FE8EF1-7AF2-4864-A8DE-7EE3481DA1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xmlns="" id="{76CB6AE4-A444-41E5-A744-47F048A15E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xmlns="" id="{B4BAC1B2-6636-4CB3-8018-BAAE8A0456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xmlns="" id="{99E51F2A-41B1-4159-8DCF-C9E46EDC59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2047" y="935646"/>
            <a:ext cx="4851190" cy="4968016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xmlns="" id="{4868BDA6-98C8-4E7B-8A59-1162BE9390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087364" y="228600"/>
            <a:ext cx="2851523" cy="6638625"/>
            <a:chOff x="2487613" y="285750"/>
            <a:chExt cx="2428875" cy="5654676"/>
          </a:xfrm>
        </p:grpSpPr>
        <p:sp>
          <p:nvSpPr>
            <p:cNvPr id="47" name="Freeform 11">
              <a:extLst>
                <a:ext uri="{FF2B5EF4-FFF2-40B4-BE49-F238E27FC236}">
                  <a16:creationId xmlns:a16="http://schemas.microsoft.com/office/drawing/2014/main" xmlns="" id="{D81ADA10-FA3B-405F-86D4-1BA4D41406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12">
              <a:extLst>
                <a:ext uri="{FF2B5EF4-FFF2-40B4-BE49-F238E27FC236}">
                  <a16:creationId xmlns:a16="http://schemas.microsoft.com/office/drawing/2014/main" xmlns="" id="{D4F2022F-50BA-40A0-9DE3-95D8E5D847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9" name="Freeform 13">
              <a:extLst>
                <a:ext uri="{FF2B5EF4-FFF2-40B4-BE49-F238E27FC236}">
                  <a16:creationId xmlns:a16="http://schemas.microsoft.com/office/drawing/2014/main" xmlns="" id="{D45B3AAD-CD8F-42A9-8911-746584CB4F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0" name="Freeform 14">
              <a:extLst>
                <a:ext uri="{FF2B5EF4-FFF2-40B4-BE49-F238E27FC236}">
                  <a16:creationId xmlns:a16="http://schemas.microsoft.com/office/drawing/2014/main" xmlns="" id="{1B5BBA15-98B5-49B1-BFAA-70496407C6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1" name="Freeform 15">
              <a:extLst>
                <a:ext uri="{FF2B5EF4-FFF2-40B4-BE49-F238E27FC236}">
                  <a16:creationId xmlns:a16="http://schemas.microsoft.com/office/drawing/2014/main" xmlns="" id="{1426328E-D8AD-4CF3-84C4-EADAF4B7CC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2" name="Freeform 16">
              <a:extLst>
                <a:ext uri="{FF2B5EF4-FFF2-40B4-BE49-F238E27FC236}">
                  <a16:creationId xmlns:a16="http://schemas.microsoft.com/office/drawing/2014/main" xmlns="" id="{6D173D77-4FAE-4B6E-BCA3-88C023DEA7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3" name="Freeform 17">
              <a:extLst>
                <a:ext uri="{FF2B5EF4-FFF2-40B4-BE49-F238E27FC236}">
                  <a16:creationId xmlns:a16="http://schemas.microsoft.com/office/drawing/2014/main" xmlns="" id="{D2F3C6ED-3296-4551-890C-E00636FC45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18">
              <a:extLst>
                <a:ext uri="{FF2B5EF4-FFF2-40B4-BE49-F238E27FC236}">
                  <a16:creationId xmlns:a16="http://schemas.microsoft.com/office/drawing/2014/main" xmlns="" id="{CCD94978-E895-4165-8420-BFD493A48B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xmlns="" id="{2D296B6E-5119-44C6-8316-91B13AC22B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xmlns="" id="{9718EC72-EF07-434B-86CA-F9FB74FA47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7" name="Freeform 21">
              <a:extLst>
                <a:ext uri="{FF2B5EF4-FFF2-40B4-BE49-F238E27FC236}">
                  <a16:creationId xmlns:a16="http://schemas.microsoft.com/office/drawing/2014/main" xmlns="" id="{4A84889A-F40B-4581-B8FF-D34D3EC211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xmlns="" id="{EEA5C22F-63E7-4E2A-9135-6820FC6B8C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xmlns="" id="{12B2B893-BDFC-47A3-A8C8-B3351994BF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114579" y="-786"/>
            <a:ext cx="2356675" cy="6854040"/>
            <a:chOff x="6627813" y="194833"/>
            <a:chExt cx="1952625" cy="5678918"/>
          </a:xfrm>
        </p:grpSpPr>
        <p:sp>
          <p:nvSpPr>
            <p:cNvPr id="61" name="Freeform 27">
              <a:extLst>
                <a:ext uri="{FF2B5EF4-FFF2-40B4-BE49-F238E27FC236}">
                  <a16:creationId xmlns:a16="http://schemas.microsoft.com/office/drawing/2014/main" xmlns="" id="{8D083C0B-408E-4195-B8E1-33451B8A3C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2" name="Freeform 28">
              <a:extLst>
                <a:ext uri="{FF2B5EF4-FFF2-40B4-BE49-F238E27FC236}">
                  <a16:creationId xmlns:a16="http://schemas.microsoft.com/office/drawing/2014/main" xmlns="" id="{7C7442FE-70AA-4B30-9386-0E011A0A92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3" name="Freeform 29">
              <a:extLst>
                <a:ext uri="{FF2B5EF4-FFF2-40B4-BE49-F238E27FC236}">
                  <a16:creationId xmlns:a16="http://schemas.microsoft.com/office/drawing/2014/main" xmlns="" id="{6183366D-5F8A-40D5-9D35-25286ECB4F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4" name="Freeform 30">
              <a:extLst>
                <a:ext uri="{FF2B5EF4-FFF2-40B4-BE49-F238E27FC236}">
                  <a16:creationId xmlns:a16="http://schemas.microsoft.com/office/drawing/2014/main" xmlns="" id="{F9E4E29F-ED9B-42DE-8858-A3B54120E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5" name="Freeform 31">
              <a:extLst>
                <a:ext uri="{FF2B5EF4-FFF2-40B4-BE49-F238E27FC236}">
                  <a16:creationId xmlns:a16="http://schemas.microsoft.com/office/drawing/2014/main" xmlns="" id="{75C77770-2C7D-4356-A1C0-F3B10DCCCE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6" name="Freeform 32">
              <a:extLst>
                <a:ext uri="{FF2B5EF4-FFF2-40B4-BE49-F238E27FC236}">
                  <a16:creationId xmlns:a16="http://schemas.microsoft.com/office/drawing/2014/main" xmlns="" id="{A583B398-24D3-452A-9279-409D85D4C3E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7" name="Freeform 33">
              <a:extLst>
                <a:ext uri="{FF2B5EF4-FFF2-40B4-BE49-F238E27FC236}">
                  <a16:creationId xmlns:a16="http://schemas.microsoft.com/office/drawing/2014/main" xmlns="" id="{8592BE0E-0BF6-4FE9-ABD6-7B7188BFD1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34">
              <a:extLst>
                <a:ext uri="{FF2B5EF4-FFF2-40B4-BE49-F238E27FC236}">
                  <a16:creationId xmlns:a16="http://schemas.microsoft.com/office/drawing/2014/main" xmlns="" id="{C3D34FBF-02FF-4A36-BD2F-560F61252E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35">
              <a:extLst>
                <a:ext uri="{FF2B5EF4-FFF2-40B4-BE49-F238E27FC236}">
                  <a16:creationId xmlns:a16="http://schemas.microsoft.com/office/drawing/2014/main" xmlns="" id="{F7F01C2A-5852-4E78-87E5-9639938154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0" name="Freeform 36">
              <a:extLst>
                <a:ext uri="{FF2B5EF4-FFF2-40B4-BE49-F238E27FC236}">
                  <a16:creationId xmlns:a16="http://schemas.microsoft.com/office/drawing/2014/main" xmlns="" id="{3F3D15E2-E389-4E28-815C-9F1EF53878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1" name="Freeform 37">
              <a:extLst>
                <a:ext uri="{FF2B5EF4-FFF2-40B4-BE49-F238E27FC236}">
                  <a16:creationId xmlns:a16="http://schemas.microsoft.com/office/drawing/2014/main" xmlns="" id="{933BD079-DCEA-44C2-A3ED-3919F996F1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2" name="Freeform 38">
              <a:extLst>
                <a:ext uri="{FF2B5EF4-FFF2-40B4-BE49-F238E27FC236}">
                  <a16:creationId xmlns:a16="http://schemas.microsoft.com/office/drawing/2014/main" xmlns="" id="{760D82AC-986D-4E9A-9989-BB83B349D4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B0468C-FCA4-4AE8-AA4A-A151ED169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1890" y="-1694820"/>
            <a:ext cx="3181597" cy="384173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/>
              <a:t>FORMUŁA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88CCAE5-FC71-4779-A762-F27B0B841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86191" y="2814968"/>
            <a:ext cx="3787022" cy="11262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1800"/>
              <a:t>Stalowy roller coaster typu </a:t>
            </a:r>
            <a:r>
              <a:rPr lang="en-US" sz="1800" i="1"/>
              <a:t>launched coaster</a:t>
            </a:r>
            <a:r>
              <a:rPr lang="en-US" sz="1800"/>
              <a:t> stylizowany na tor Formuły 1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032E6C30-9B66-4F8C-A347-2389866FEA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675" y="1880698"/>
            <a:ext cx="4213521" cy="3065336"/>
          </a:xfrm>
          <a:prstGeom prst="rect">
            <a:avLst/>
          </a:prstGeom>
        </p:spPr>
      </p:pic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FE8CCA1D-3EED-438C-8DF2-1F365B6F1C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87355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Freeform 33">
            <a:extLst>
              <a:ext uri="{FF2B5EF4-FFF2-40B4-BE49-F238E27FC236}">
                <a16:creationId xmlns:a16="http://schemas.microsoft.com/office/drawing/2014/main" xmlns="" id="{32D9B158-7DEE-41F9-AC1A-4F746D4282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087355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423557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F27737A0-D7E0-4415-8E90-FD4F69E76C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xmlns="" id="{506CE375-B39D-4C51-A858-F4A3833110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xmlns="" id="{64EA8B46-395C-41F6-BE09-548B108098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xmlns="" id="{BC7EDC6D-8B00-48D9-B8FD-9B5285FBCE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xmlns="" id="{DE4BD3C3-5C1B-4305-BFA1-9054820BDD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xmlns="" id="{4635ED79-E821-4CFD-9F97-D6137E5DCA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xmlns="" id="{92FD5F9A-0D1B-4304-AC95-EA6A4E70E4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xmlns="" id="{E9BB96F9-6F99-413C-909E-6FCF017C13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xmlns="" id="{1CCAEE3F-DFD6-4F56-91DF-94C715261B5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xmlns="" id="{A9965128-6557-433B-B75B-BDF3073111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xmlns="" id="{6ACA7D22-11B5-4768-B195-51BF6E7C16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xmlns="" id="{A10AD997-8BE7-4F95-8B7C-4E59DA1AC56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xmlns="" id="{DE270B5A-1647-4C9C-BA5F-6BC559F869D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57D8AB18-1DD7-4D60-B9FA-190B47BB26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7224" y="157"/>
            <a:ext cx="2356675" cy="6853096"/>
            <a:chOff x="6627813" y="195610"/>
            <a:chExt cx="1952625" cy="5678141"/>
          </a:xfrm>
        </p:grpSpPr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xmlns="" id="{AE3C8994-22F6-4B7D-B50B-80ECD1E2AF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xmlns="" id="{DDCDE2FF-5BFC-4807-AB1E-D6928F8F46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xmlns="" id="{63EF93F1-6EAF-4409-A623-76533740E1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xmlns="" id="{ED3B5256-3F5C-4FDE-8A9A-5A124E92BA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1">
              <a:extLst>
                <a:ext uri="{FF2B5EF4-FFF2-40B4-BE49-F238E27FC236}">
                  <a16:creationId xmlns:a16="http://schemas.microsoft.com/office/drawing/2014/main" xmlns="" id="{ED5D4282-BFB9-4BFC-A20D-18E1C4EEA6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2">
              <a:extLst>
                <a:ext uri="{FF2B5EF4-FFF2-40B4-BE49-F238E27FC236}">
                  <a16:creationId xmlns:a16="http://schemas.microsoft.com/office/drawing/2014/main" xmlns="" id="{3E6394EB-0752-433A-BA70-AF42B45F17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3">
              <a:extLst>
                <a:ext uri="{FF2B5EF4-FFF2-40B4-BE49-F238E27FC236}">
                  <a16:creationId xmlns:a16="http://schemas.microsoft.com/office/drawing/2014/main" xmlns="" id="{DF27BE5F-DA8D-4260-9D0D-69E9CE1469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4">
              <a:extLst>
                <a:ext uri="{FF2B5EF4-FFF2-40B4-BE49-F238E27FC236}">
                  <a16:creationId xmlns:a16="http://schemas.microsoft.com/office/drawing/2014/main" xmlns="" id="{9A6E5CBE-AE54-40B7-9A00-E3975FEACB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5">
              <a:extLst>
                <a:ext uri="{FF2B5EF4-FFF2-40B4-BE49-F238E27FC236}">
                  <a16:creationId xmlns:a16="http://schemas.microsoft.com/office/drawing/2014/main" xmlns="" id="{6C307890-5461-4D51-ADA6-A3DA6D35B85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6">
              <a:extLst>
                <a:ext uri="{FF2B5EF4-FFF2-40B4-BE49-F238E27FC236}">
                  <a16:creationId xmlns:a16="http://schemas.microsoft.com/office/drawing/2014/main" xmlns="" id="{3F9B7E4B-6412-4B97-AD48-30B1F61F3B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7">
              <a:extLst>
                <a:ext uri="{FF2B5EF4-FFF2-40B4-BE49-F238E27FC236}">
                  <a16:creationId xmlns:a16="http://schemas.microsoft.com/office/drawing/2014/main" xmlns="" id="{D345D359-869B-4305-B7D7-0B5C4FDEC1C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8">
              <a:extLst>
                <a:ext uri="{FF2B5EF4-FFF2-40B4-BE49-F238E27FC236}">
                  <a16:creationId xmlns:a16="http://schemas.microsoft.com/office/drawing/2014/main" xmlns="" id="{2F688B27-AEB8-45BD-9597-78A97EE0DD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4EB21FA6-8B6A-4699-8408-91E6998001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Freeform 6">
            <a:extLst>
              <a:ext uri="{FF2B5EF4-FFF2-40B4-BE49-F238E27FC236}">
                <a16:creationId xmlns:a16="http://schemas.microsoft.com/office/drawing/2014/main" xmlns="" id="{BA1AABB7-0FD0-4445-8B8B-7A0C680C5C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xmlns="" id="{074B6F29-4A84-4B93-81EE-C479BD8FAC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06C8ED49-B5B6-4FFA-908A-3D67B27EE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2047" y="935646"/>
            <a:ext cx="4851190" cy="4968016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ED31B43E-14D8-49D6-8A74-155B6F965E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087364" y="228600"/>
            <a:ext cx="2851523" cy="6638625"/>
            <a:chOff x="2487613" y="285750"/>
            <a:chExt cx="2428875" cy="5654676"/>
          </a:xfrm>
        </p:grpSpPr>
        <p:sp>
          <p:nvSpPr>
            <p:cNvPr id="46" name="Freeform 11">
              <a:extLst>
                <a:ext uri="{FF2B5EF4-FFF2-40B4-BE49-F238E27FC236}">
                  <a16:creationId xmlns:a16="http://schemas.microsoft.com/office/drawing/2014/main" xmlns="" id="{4EE596F5-C49E-442C-96B1-D8E81C134A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12">
              <a:extLst>
                <a:ext uri="{FF2B5EF4-FFF2-40B4-BE49-F238E27FC236}">
                  <a16:creationId xmlns:a16="http://schemas.microsoft.com/office/drawing/2014/main" xmlns="" id="{6D2E5024-F563-4BDB-A456-DF93C6AB0D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13">
              <a:extLst>
                <a:ext uri="{FF2B5EF4-FFF2-40B4-BE49-F238E27FC236}">
                  <a16:creationId xmlns:a16="http://schemas.microsoft.com/office/drawing/2014/main" xmlns="" id="{7CF83C6C-0CE4-4A91-A960-2C7417D681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9" name="Freeform 14">
              <a:extLst>
                <a:ext uri="{FF2B5EF4-FFF2-40B4-BE49-F238E27FC236}">
                  <a16:creationId xmlns:a16="http://schemas.microsoft.com/office/drawing/2014/main" xmlns="" id="{77D64E65-E73C-4F2A-A7C5-0F89E9507E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0" name="Freeform 15">
              <a:extLst>
                <a:ext uri="{FF2B5EF4-FFF2-40B4-BE49-F238E27FC236}">
                  <a16:creationId xmlns:a16="http://schemas.microsoft.com/office/drawing/2014/main" xmlns="" id="{BE45B67B-A961-4F4F-9C79-DEF19F5478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1" name="Freeform 16">
              <a:extLst>
                <a:ext uri="{FF2B5EF4-FFF2-40B4-BE49-F238E27FC236}">
                  <a16:creationId xmlns:a16="http://schemas.microsoft.com/office/drawing/2014/main" xmlns="" id="{33B76422-F50E-461E-B806-7EA7B056E4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2" name="Freeform 17">
              <a:extLst>
                <a:ext uri="{FF2B5EF4-FFF2-40B4-BE49-F238E27FC236}">
                  <a16:creationId xmlns:a16="http://schemas.microsoft.com/office/drawing/2014/main" xmlns="" id="{6139CA2B-F96B-4560-B62E-8627BEAE3A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3" name="Freeform 18">
              <a:extLst>
                <a:ext uri="{FF2B5EF4-FFF2-40B4-BE49-F238E27FC236}">
                  <a16:creationId xmlns:a16="http://schemas.microsoft.com/office/drawing/2014/main" xmlns="" id="{962B66FE-B8C4-4595-AD04-78389BA060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19">
              <a:extLst>
                <a:ext uri="{FF2B5EF4-FFF2-40B4-BE49-F238E27FC236}">
                  <a16:creationId xmlns:a16="http://schemas.microsoft.com/office/drawing/2014/main" xmlns="" id="{BAFED7D8-F53E-43E6-80C2-8DB4EE3165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20">
              <a:extLst>
                <a:ext uri="{FF2B5EF4-FFF2-40B4-BE49-F238E27FC236}">
                  <a16:creationId xmlns:a16="http://schemas.microsoft.com/office/drawing/2014/main" xmlns="" id="{AE3DA1AA-AC40-4385-9594-47D11FDFEC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6" name="Freeform 21">
              <a:extLst>
                <a:ext uri="{FF2B5EF4-FFF2-40B4-BE49-F238E27FC236}">
                  <a16:creationId xmlns:a16="http://schemas.microsoft.com/office/drawing/2014/main" xmlns="" id="{ADF3EB4E-E45C-4076-99A6-2716F88FB7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7" name="Freeform 22">
              <a:extLst>
                <a:ext uri="{FF2B5EF4-FFF2-40B4-BE49-F238E27FC236}">
                  <a16:creationId xmlns:a16="http://schemas.microsoft.com/office/drawing/2014/main" xmlns="" id="{5BA0016D-B39E-4FFC-8C13-0A766D4530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xmlns="" id="{83D064BE-68E3-4CC5-B57C-BA6A65106A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114579" y="-786"/>
            <a:ext cx="2356675" cy="6854040"/>
            <a:chOff x="6627813" y="194833"/>
            <a:chExt cx="1952625" cy="5678918"/>
          </a:xfrm>
        </p:grpSpPr>
        <p:sp>
          <p:nvSpPr>
            <p:cNvPr id="60" name="Freeform 27">
              <a:extLst>
                <a:ext uri="{FF2B5EF4-FFF2-40B4-BE49-F238E27FC236}">
                  <a16:creationId xmlns:a16="http://schemas.microsoft.com/office/drawing/2014/main" xmlns="" id="{C11D9C32-9A0D-40D2-A51D-6FAE6E52F4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28">
              <a:extLst>
                <a:ext uri="{FF2B5EF4-FFF2-40B4-BE49-F238E27FC236}">
                  <a16:creationId xmlns:a16="http://schemas.microsoft.com/office/drawing/2014/main" xmlns="" id="{2A2977EF-829B-4437-A11D-D7067040BB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2" name="Freeform 29">
              <a:extLst>
                <a:ext uri="{FF2B5EF4-FFF2-40B4-BE49-F238E27FC236}">
                  <a16:creationId xmlns:a16="http://schemas.microsoft.com/office/drawing/2014/main" xmlns="" id="{5D1B18C4-909B-4B51-AE9E-F593533E9D1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3" name="Freeform 30">
              <a:extLst>
                <a:ext uri="{FF2B5EF4-FFF2-40B4-BE49-F238E27FC236}">
                  <a16:creationId xmlns:a16="http://schemas.microsoft.com/office/drawing/2014/main" xmlns="" id="{6A0933FB-8B06-4F6F-8A48-9E4DBF0B3D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4" name="Freeform 31">
              <a:extLst>
                <a:ext uri="{FF2B5EF4-FFF2-40B4-BE49-F238E27FC236}">
                  <a16:creationId xmlns:a16="http://schemas.microsoft.com/office/drawing/2014/main" xmlns="" id="{14889E6C-E7DD-498B-A6B1-0B164AC4A9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5" name="Freeform 32">
              <a:extLst>
                <a:ext uri="{FF2B5EF4-FFF2-40B4-BE49-F238E27FC236}">
                  <a16:creationId xmlns:a16="http://schemas.microsoft.com/office/drawing/2014/main" xmlns="" id="{E61CA63D-C3FC-4DDE-B4D8-DCF94A9E89D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6" name="Freeform 33">
              <a:extLst>
                <a:ext uri="{FF2B5EF4-FFF2-40B4-BE49-F238E27FC236}">
                  <a16:creationId xmlns:a16="http://schemas.microsoft.com/office/drawing/2014/main" xmlns="" id="{4C9F2517-1B43-4C45-9425-C89C3E57EF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7" name="Freeform 34">
              <a:extLst>
                <a:ext uri="{FF2B5EF4-FFF2-40B4-BE49-F238E27FC236}">
                  <a16:creationId xmlns:a16="http://schemas.microsoft.com/office/drawing/2014/main" xmlns="" id="{8BDBE04C-E279-4537-AE1A-CDB84AEEDD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35">
              <a:extLst>
                <a:ext uri="{FF2B5EF4-FFF2-40B4-BE49-F238E27FC236}">
                  <a16:creationId xmlns:a16="http://schemas.microsoft.com/office/drawing/2014/main" xmlns="" id="{C323EB0A-EA25-475F-B460-847C9C077E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36">
              <a:extLst>
                <a:ext uri="{FF2B5EF4-FFF2-40B4-BE49-F238E27FC236}">
                  <a16:creationId xmlns:a16="http://schemas.microsoft.com/office/drawing/2014/main" xmlns="" id="{0015CF64-E765-4912-94E6-9E4994DCBF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0" name="Freeform 37">
              <a:extLst>
                <a:ext uri="{FF2B5EF4-FFF2-40B4-BE49-F238E27FC236}">
                  <a16:creationId xmlns:a16="http://schemas.microsoft.com/office/drawing/2014/main" xmlns="" id="{641E494D-BD00-4870-A56E-3A5B0B9276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1" name="Freeform 38">
              <a:extLst>
                <a:ext uri="{FF2B5EF4-FFF2-40B4-BE49-F238E27FC236}">
                  <a16:creationId xmlns:a16="http://schemas.microsoft.com/office/drawing/2014/main" xmlns="" id="{030A020E-6417-45D0-9E3E-E4776BB2F7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F0824B-A219-47FE-A125-0CC26AE24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1972" y="-1694820"/>
            <a:ext cx="3181597" cy="384173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/>
              <a:t>MAYAN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31B6C4F-FAC3-41CA-B032-86B2B9D44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80136" y="2867160"/>
            <a:ext cx="3181598" cy="11262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1800"/>
              <a:t>Stalowy odwrócony roller coaster.Tematyzacja nawiązuje do cywilizacji </a:t>
            </a:r>
            <a:r>
              <a:rPr lang="en-US" sz="1800">
                <a:hlinkClick r:id="rId2"/>
              </a:rPr>
              <a:t>Majów</a:t>
            </a:r>
            <a:r>
              <a:rPr lang="en-US" sz="1800"/>
              <a:t>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B92974A5-028C-4CB2-97C1-1AFBB530861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674" r="16319" b="-3"/>
          <a:stretch/>
        </p:blipFill>
        <p:spPr>
          <a:xfrm>
            <a:off x="929675" y="1250067"/>
            <a:ext cx="4213521" cy="4326599"/>
          </a:xfrm>
          <a:prstGeom prst="rect">
            <a:avLst/>
          </a:prstGeom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9A2B6FDB-5181-44FE-981E-401DD6DED4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87355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Freeform 33">
            <a:extLst>
              <a:ext uri="{FF2B5EF4-FFF2-40B4-BE49-F238E27FC236}">
                <a16:creationId xmlns:a16="http://schemas.microsoft.com/office/drawing/2014/main" xmlns="" id="{C3389666-1B7F-496F-A541-289F8A73CE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087355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326341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8">
            <a:extLst>
              <a:ext uri="{FF2B5EF4-FFF2-40B4-BE49-F238E27FC236}">
                <a16:creationId xmlns:a16="http://schemas.microsoft.com/office/drawing/2014/main" xmlns="" id="{7B7EFD05-5F12-420E-8AEF-74D5EF9D58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xmlns="" id="{6B6786B7-9BA0-488B-8C6B-1C5BB4E2A5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xmlns="" id="{ACF6C842-D596-43D3-B584-5672E0D331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xmlns="" id="{6DF84F3E-35FA-497B-B6FA-F453E82F32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xmlns="" id="{2846D7FA-E05C-448E-B156-F77C205A14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xmlns="" id="{E269AD3A-E6B6-4322-A013-276CBC1B08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xmlns="" id="{CEFB9F00-6239-4BF6-B439-D16231B240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xmlns="" id="{74D1DDDB-FC85-40C5-9225-06312C4515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xmlns="" id="{E9217709-40C1-4F4A-AB69-8A693608AB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xmlns="" id="{ACCD26D6-BC97-43F5-B803-5838985FCC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xmlns="" id="{8136022F-2988-42E2-90E1-617D189FF1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xmlns="" id="{03859925-85FA-4D69-A0AB-6F827E3B5C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xmlns="" id="{BAE65FC7-970A-4DCC-9FB4-CF0F7496A9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7" name="Group 22">
            <a:extLst>
              <a:ext uri="{FF2B5EF4-FFF2-40B4-BE49-F238E27FC236}">
                <a16:creationId xmlns:a16="http://schemas.microsoft.com/office/drawing/2014/main" xmlns="" id="{B64F33C7-E158-4057-87E7-6F42AA6D03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7224" y="157"/>
            <a:ext cx="2356675" cy="6853096"/>
            <a:chOff x="6627813" y="195610"/>
            <a:chExt cx="1952625" cy="5678141"/>
          </a:xfrm>
        </p:grpSpPr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xmlns="" id="{26714E66-FCC0-42F6-B127-0F91203BC5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xmlns="" id="{7E0BD3C9-F0D9-4A53-87DF-71D17D328D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xmlns="" id="{DFA9FE4C-FCED-4A9A-9E43-358EB75011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xmlns="" id="{E5D5BB28-15EC-4D32-9C05-C2206AF9E2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1">
              <a:extLst>
                <a:ext uri="{FF2B5EF4-FFF2-40B4-BE49-F238E27FC236}">
                  <a16:creationId xmlns:a16="http://schemas.microsoft.com/office/drawing/2014/main" xmlns="" id="{06210E9D-4080-4566-B32A-3A8BE356F8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2">
              <a:extLst>
                <a:ext uri="{FF2B5EF4-FFF2-40B4-BE49-F238E27FC236}">
                  <a16:creationId xmlns:a16="http://schemas.microsoft.com/office/drawing/2014/main" xmlns="" id="{894D3505-0982-40B2-8131-1B6BFF2736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3">
              <a:extLst>
                <a:ext uri="{FF2B5EF4-FFF2-40B4-BE49-F238E27FC236}">
                  <a16:creationId xmlns:a16="http://schemas.microsoft.com/office/drawing/2014/main" xmlns="" id="{11598CAB-0965-48D6-999C-91450C50DE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4">
              <a:extLst>
                <a:ext uri="{FF2B5EF4-FFF2-40B4-BE49-F238E27FC236}">
                  <a16:creationId xmlns:a16="http://schemas.microsoft.com/office/drawing/2014/main" xmlns="" id="{29E94126-468A-4060-BCBC-DC3806A46F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5">
              <a:extLst>
                <a:ext uri="{FF2B5EF4-FFF2-40B4-BE49-F238E27FC236}">
                  <a16:creationId xmlns:a16="http://schemas.microsoft.com/office/drawing/2014/main" xmlns="" id="{438F3422-C112-405B-B955-7B16907214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6">
              <a:extLst>
                <a:ext uri="{FF2B5EF4-FFF2-40B4-BE49-F238E27FC236}">
                  <a16:creationId xmlns:a16="http://schemas.microsoft.com/office/drawing/2014/main" xmlns="" id="{C99C65FC-23C1-4B1D-A385-29B46619D2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7">
              <a:extLst>
                <a:ext uri="{FF2B5EF4-FFF2-40B4-BE49-F238E27FC236}">
                  <a16:creationId xmlns:a16="http://schemas.microsoft.com/office/drawing/2014/main" xmlns="" id="{53D192C3-5E79-4B85-98D0-8F6C681CDC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8">
              <a:extLst>
                <a:ext uri="{FF2B5EF4-FFF2-40B4-BE49-F238E27FC236}">
                  <a16:creationId xmlns:a16="http://schemas.microsoft.com/office/drawing/2014/main" xmlns="" id="{8709C0CF-D42A-4EE0-9C30-B0B72C69AD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8" name="Rectangle 36">
            <a:extLst>
              <a:ext uri="{FF2B5EF4-FFF2-40B4-BE49-F238E27FC236}">
                <a16:creationId xmlns:a16="http://schemas.microsoft.com/office/drawing/2014/main" xmlns="" id="{B8FE8EF1-7AF2-4864-A8DE-7EE3481DA1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Freeform 6">
            <a:extLst>
              <a:ext uri="{FF2B5EF4-FFF2-40B4-BE49-F238E27FC236}">
                <a16:creationId xmlns:a16="http://schemas.microsoft.com/office/drawing/2014/main" xmlns="" id="{76CB6AE4-A444-41E5-A744-47F048A15E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36" name="Rectangle 40">
            <a:extLst>
              <a:ext uri="{FF2B5EF4-FFF2-40B4-BE49-F238E27FC236}">
                <a16:creationId xmlns:a16="http://schemas.microsoft.com/office/drawing/2014/main" xmlns="" id="{B4BAC1B2-6636-4CB3-8018-BAAE8A0456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8" name="Rectangle 42">
            <a:extLst>
              <a:ext uri="{FF2B5EF4-FFF2-40B4-BE49-F238E27FC236}">
                <a16:creationId xmlns:a16="http://schemas.microsoft.com/office/drawing/2014/main" xmlns="" id="{99E51F2A-41B1-4159-8DCF-C9E46EDC59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2047" y="935646"/>
            <a:ext cx="4851190" cy="4968016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4868BDA6-98C8-4E7B-8A59-1162BE9390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087364" y="228600"/>
            <a:ext cx="2851523" cy="6638625"/>
            <a:chOff x="2487613" y="285750"/>
            <a:chExt cx="2428875" cy="5654676"/>
          </a:xfrm>
        </p:grpSpPr>
        <p:sp>
          <p:nvSpPr>
            <p:cNvPr id="46" name="Freeform 11">
              <a:extLst>
                <a:ext uri="{FF2B5EF4-FFF2-40B4-BE49-F238E27FC236}">
                  <a16:creationId xmlns:a16="http://schemas.microsoft.com/office/drawing/2014/main" xmlns="" id="{D81ADA10-FA3B-405F-86D4-1BA4D41406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12">
              <a:extLst>
                <a:ext uri="{FF2B5EF4-FFF2-40B4-BE49-F238E27FC236}">
                  <a16:creationId xmlns:a16="http://schemas.microsoft.com/office/drawing/2014/main" xmlns="" id="{D4F2022F-50BA-40A0-9DE3-95D8E5D847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13">
              <a:extLst>
                <a:ext uri="{FF2B5EF4-FFF2-40B4-BE49-F238E27FC236}">
                  <a16:creationId xmlns:a16="http://schemas.microsoft.com/office/drawing/2014/main" xmlns="" id="{D45B3AAD-CD8F-42A9-8911-746584CB4F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9" name="Freeform 14">
              <a:extLst>
                <a:ext uri="{FF2B5EF4-FFF2-40B4-BE49-F238E27FC236}">
                  <a16:creationId xmlns:a16="http://schemas.microsoft.com/office/drawing/2014/main" xmlns="" id="{1B5BBA15-98B5-49B1-BFAA-70496407C6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0" name="Freeform 15">
              <a:extLst>
                <a:ext uri="{FF2B5EF4-FFF2-40B4-BE49-F238E27FC236}">
                  <a16:creationId xmlns:a16="http://schemas.microsoft.com/office/drawing/2014/main" xmlns="" id="{1426328E-D8AD-4CF3-84C4-EADAF4B7CC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1" name="Freeform 16">
              <a:extLst>
                <a:ext uri="{FF2B5EF4-FFF2-40B4-BE49-F238E27FC236}">
                  <a16:creationId xmlns:a16="http://schemas.microsoft.com/office/drawing/2014/main" xmlns="" id="{6D173D77-4FAE-4B6E-BCA3-88C023DEA7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2" name="Freeform 17">
              <a:extLst>
                <a:ext uri="{FF2B5EF4-FFF2-40B4-BE49-F238E27FC236}">
                  <a16:creationId xmlns:a16="http://schemas.microsoft.com/office/drawing/2014/main" xmlns="" id="{D2F3C6ED-3296-4551-890C-E00636FC45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3" name="Freeform 18">
              <a:extLst>
                <a:ext uri="{FF2B5EF4-FFF2-40B4-BE49-F238E27FC236}">
                  <a16:creationId xmlns:a16="http://schemas.microsoft.com/office/drawing/2014/main" xmlns="" id="{CCD94978-E895-4165-8420-BFD493A48B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19">
              <a:extLst>
                <a:ext uri="{FF2B5EF4-FFF2-40B4-BE49-F238E27FC236}">
                  <a16:creationId xmlns:a16="http://schemas.microsoft.com/office/drawing/2014/main" xmlns="" id="{2D296B6E-5119-44C6-8316-91B13AC22B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20">
              <a:extLst>
                <a:ext uri="{FF2B5EF4-FFF2-40B4-BE49-F238E27FC236}">
                  <a16:creationId xmlns:a16="http://schemas.microsoft.com/office/drawing/2014/main" xmlns="" id="{9718EC72-EF07-434B-86CA-F9FB74FA47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6" name="Freeform 21">
              <a:extLst>
                <a:ext uri="{FF2B5EF4-FFF2-40B4-BE49-F238E27FC236}">
                  <a16:creationId xmlns:a16="http://schemas.microsoft.com/office/drawing/2014/main" xmlns="" id="{4A84889A-F40B-4581-B8FF-D34D3EC211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22">
              <a:extLst>
                <a:ext uri="{FF2B5EF4-FFF2-40B4-BE49-F238E27FC236}">
                  <a16:creationId xmlns:a16="http://schemas.microsoft.com/office/drawing/2014/main" xmlns="" id="{EEA5C22F-63E7-4E2A-9135-6820FC6B8C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xmlns="" id="{12B2B893-BDFC-47A3-A8C8-B3351994BF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114579" y="-786"/>
            <a:ext cx="2356675" cy="6854040"/>
            <a:chOff x="6627813" y="194833"/>
            <a:chExt cx="1952625" cy="5678918"/>
          </a:xfrm>
        </p:grpSpPr>
        <p:sp>
          <p:nvSpPr>
            <p:cNvPr id="60" name="Freeform 27">
              <a:extLst>
                <a:ext uri="{FF2B5EF4-FFF2-40B4-BE49-F238E27FC236}">
                  <a16:creationId xmlns:a16="http://schemas.microsoft.com/office/drawing/2014/main" xmlns="" id="{8D083C0B-408E-4195-B8E1-33451B8A3C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28">
              <a:extLst>
                <a:ext uri="{FF2B5EF4-FFF2-40B4-BE49-F238E27FC236}">
                  <a16:creationId xmlns:a16="http://schemas.microsoft.com/office/drawing/2014/main" xmlns="" id="{7C7442FE-70AA-4B30-9386-0E011A0A92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2" name="Freeform 29">
              <a:extLst>
                <a:ext uri="{FF2B5EF4-FFF2-40B4-BE49-F238E27FC236}">
                  <a16:creationId xmlns:a16="http://schemas.microsoft.com/office/drawing/2014/main" xmlns="" id="{6183366D-5F8A-40D5-9D35-25286ECB4F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3" name="Freeform 30">
              <a:extLst>
                <a:ext uri="{FF2B5EF4-FFF2-40B4-BE49-F238E27FC236}">
                  <a16:creationId xmlns:a16="http://schemas.microsoft.com/office/drawing/2014/main" xmlns="" id="{F9E4E29F-ED9B-42DE-8858-A3B54120E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4" name="Freeform 31">
              <a:extLst>
                <a:ext uri="{FF2B5EF4-FFF2-40B4-BE49-F238E27FC236}">
                  <a16:creationId xmlns:a16="http://schemas.microsoft.com/office/drawing/2014/main" xmlns="" id="{75C77770-2C7D-4356-A1C0-F3B10DCCCE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5" name="Freeform 32">
              <a:extLst>
                <a:ext uri="{FF2B5EF4-FFF2-40B4-BE49-F238E27FC236}">
                  <a16:creationId xmlns:a16="http://schemas.microsoft.com/office/drawing/2014/main" xmlns="" id="{A583B398-24D3-452A-9279-409D85D4C3E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6" name="Freeform 33">
              <a:extLst>
                <a:ext uri="{FF2B5EF4-FFF2-40B4-BE49-F238E27FC236}">
                  <a16:creationId xmlns:a16="http://schemas.microsoft.com/office/drawing/2014/main" xmlns="" id="{8592BE0E-0BF6-4FE9-ABD6-7B7188BFD1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7" name="Freeform 34">
              <a:extLst>
                <a:ext uri="{FF2B5EF4-FFF2-40B4-BE49-F238E27FC236}">
                  <a16:creationId xmlns:a16="http://schemas.microsoft.com/office/drawing/2014/main" xmlns="" id="{C3D34FBF-02FF-4A36-BD2F-560F61252E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35">
              <a:extLst>
                <a:ext uri="{FF2B5EF4-FFF2-40B4-BE49-F238E27FC236}">
                  <a16:creationId xmlns:a16="http://schemas.microsoft.com/office/drawing/2014/main" xmlns="" id="{F7F01C2A-5852-4E78-87E5-9639938154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36">
              <a:extLst>
                <a:ext uri="{FF2B5EF4-FFF2-40B4-BE49-F238E27FC236}">
                  <a16:creationId xmlns:a16="http://schemas.microsoft.com/office/drawing/2014/main" xmlns="" id="{3F3D15E2-E389-4E28-815C-9F1EF53878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0" name="Freeform 37">
              <a:extLst>
                <a:ext uri="{FF2B5EF4-FFF2-40B4-BE49-F238E27FC236}">
                  <a16:creationId xmlns:a16="http://schemas.microsoft.com/office/drawing/2014/main" xmlns="" id="{933BD079-DCEA-44C2-A3ED-3919F996F1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xmlns="" id="{760D82AC-986D-4E9A-9989-BB83B349D4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BAA640-8113-478A-A95B-E4364D943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0739" y="-1496491"/>
            <a:ext cx="3181597" cy="384173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/>
              <a:t>SPEED</a:t>
            </a:r>
            <a:endParaRPr lang="en-US" sz="4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3669650-F04E-4829-8EE2-F1B10DE77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10411" y="2846283"/>
            <a:ext cx="4663844" cy="112628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1700"/>
              <a:t>Stalowy wodny roller coaster (</a:t>
            </a:r>
            <a:r>
              <a:rPr lang="en-US" sz="1700" i="1"/>
              <a:t>water coaster</a:t>
            </a:r>
            <a:r>
              <a:rPr lang="en-US" sz="1700"/>
              <a:t>), klon kolejki Divertical (Mirabilandia). </a:t>
            </a:r>
            <a:endParaRPr lang="en-US"/>
          </a:p>
        </p:txBody>
      </p:sp>
      <p:pic>
        <p:nvPicPr>
          <p:cNvPr id="4" name="Picture 4" descr="A picture containing text, sky, outdoor, people&#10;&#10;Description automatically generated">
            <a:extLst>
              <a:ext uri="{FF2B5EF4-FFF2-40B4-BE49-F238E27FC236}">
                <a16:creationId xmlns:a16="http://schemas.microsoft.com/office/drawing/2014/main" xmlns="" id="{F70259A8-1ABD-4A4D-A7B6-C0F45BC603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2433" y="1250067"/>
            <a:ext cx="2888004" cy="4326599"/>
          </a:xfrm>
          <a:prstGeom prst="rect">
            <a:avLst/>
          </a:prstGeom>
        </p:spPr>
      </p:pic>
      <p:sp>
        <p:nvSpPr>
          <p:cNvPr id="44" name="Rectangle 72">
            <a:extLst>
              <a:ext uri="{FF2B5EF4-FFF2-40B4-BE49-F238E27FC236}">
                <a16:creationId xmlns:a16="http://schemas.microsoft.com/office/drawing/2014/main" xmlns="" id="{FE8CCA1D-3EED-438C-8DF2-1F365B6F1C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87355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Freeform 33">
            <a:extLst>
              <a:ext uri="{FF2B5EF4-FFF2-40B4-BE49-F238E27FC236}">
                <a16:creationId xmlns:a16="http://schemas.microsoft.com/office/drawing/2014/main" xmlns="" id="{32D9B158-7DEE-41F9-AC1A-4F746D4282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087355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387601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7B7EFD05-5F12-420E-8AEF-74D5EF9D58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xmlns="" id="{6B6786B7-9BA0-488B-8C6B-1C5BB4E2A5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xmlns="" id="{ACF6C842-D596-43D3-B584-5672E0D331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xmlns="" id="{6DF84F3E-35FA-497B-B6FA-F453E82F32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xmlns="" id="{2846D7FA-E05C-448E-B156-F77C205A14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xmlns="" id="{E269AD3A-E6B6-4322-A013-276CBC1B08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xmlns="" id="{CEFB9F00-6239-4BF6-B439-D16231B240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xmlns="" id="{74D1DDDB-FC85-40C5-9225-06312C4515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xmlns="" id="{E9217709-40C1-4F4A-AB69-8A693608AB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xmlns="" id="{ACCD26D6-BC97-43F5-B803-5838985FCC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xmlns="" id="{8136022F-2988-42E2-90E1-617D189FF1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xmlns="" id="{03859925-85FA-4D69-A0AB-6F827E3B5C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xmlns="" id="{BAE65FC7-970A-4DCC-9FB4-CF0F7496A9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B64F33C7-E158-4057-87E7-6F42AA6D03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27224" y="157"/>
            <a:ext cx="2356675" cy="6853096"/>
            <a:chOff x="6627813" y="195610"/>
            <a:chExt cx="1952625" cy="5678141"/>
          </a:xfrm>
        </p:grpSpPr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xmlns="" id="{26714E66-FCC0-42F6-B127-0F91203BC5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xmlns="" id="{7E0BD3C9-F0D9-4A53-87DF-71D17D328D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xmlns="" id="{DFA9FE4C-FCED-4A9A-9E43-358EB75011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xmlns="" id="{E5D5BB28-15EC-4D32-9C05-C2206AF9E2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1">
              <a:extLst>
                <a:ext uri="{FF2B5EF4-FFF2-40B4-BE49-F238E27FC236}">
                  <a16:creationId xmlns:a16="http://schemas.microsoft.com/office/drawing/2014/main" xmlns="" id="{06210E9D-4080-4566-B32A-3A8BE356F8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2">
              <a:extLst>
                <a:ext uri="{FF2B5EF4-FFF2-40B4-BE49-F238E27FC236}">
                  <a16:creationId xmlns:a16="http://schemas.microsoft.com/office/drawing/2014/main" xmlns="" id="{894D3505-0982-40B2-8131-1B6BFF2736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3">
              <a:extLst>
                <a:ext uri="{FF2B5EF4-FFF2-40B4-BE49-F238E27FC236}">
                  <a16:creationId xmlns:a16="http://schemas.microsoft.com/office/drawing/2014/main" xmlns="" id="{11598CAB-0965-48D6-999C-91450C50DE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4">
              <a:extLst>
                <a:ext uri="{FF2B5EF4-FFF2-40B4-BE49-F238E27FC236}">
                  <a16:creationId xmlns:a16="http://schemas.microsoft.com/office/drawing/2014/main" xmlns="" id="{29E94126-468A-4060-BCBC-DC3806A46F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5">
              <a:extLst>
                <a:ext uri="{FF2B5EF4-FFF2-40B4-BE49-F238E27FC236}">
                  <a16:creationId xmlns:a16="http://schemas.microsoft.com/office/drawing/2014/main" xmlns="" id="{438F3422-C112-405B-B955-7B16907214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6">
              <a:extLst>
                <a:ext uri="{FF2B5EF4-FFF2-40B4-BE49-F238E27FC236}">
                  <a16:creationId xmlns:a16="http://schemas.microsoft.com/office/drawing/2014/main" xmlns="" id="{C99C65FC-23C1-4B1D-A385-29B46619D2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7">
              <a:extLst>
                <a:ext uri="{FF2B5EF4-FFF2-40B4-BE49-F238E27FC236}">
                  <a16:creationId xmlns:a16="http://schemas.microsoft.com/office/drawing/2014/main" xmlns="" id="{53D192C3-5E79-4B85-98D0-8F6C681CDC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8">
              <a:extLst>
                <a:ext uri="{FF2B5EF4-FFF2-40B4-BE49-F238E27FC236}">
                  <a16:creationId xmlns:a16="http://schemas.microsoft.com/office/drawing/2014/main" xmlns="" id="{8709C0CF-D42A-4EE0-9C30-B0B72C69AD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B8FE8EF1-7AF2-4864-A8DE-7EE3481DA1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Freeform 6">
            <a:extLst>
              <a:ext uri="{FF2B5EF4-FFF2-40B4-BE49-F238E27FC236}">
                <a16:creationId xmlns:a16="http://schemas.microsoft.com/office/drawing/2014/main" xmlns="" id="{76CB6AE4-A444-41E5-A744-47F048A15E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xmlns="" id="{B4BAC1B2-6636-4CB3-8018-BAAE8A0456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99E51F2A-41B1-4159-8DCF-C9E46EDC59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2047" y="935646"/>
            <a:ext cx="4851190" cy="4968016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4868BDA6-98C8-4E7B-8A59-1162BE9390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087364" y="228600"/>
            <a:ext cx="2851523" cy="6638625"/>
            <a:chOff x="2487613" y="285750"/>
            <a:chExt cx="2428875" cy="5654676"/>
          </a:xfrm>
        </p:grpSpPr>
        <p:sp>
          <p:nvSpPr>
            <p:cNvPr id="46" name="Freeform 11">
              <a:extLst>
                <a:ext uri="{FF2B5EF4-FFF2-40B4-BE49-F238E27FC236}">
                  <a16:creationId xmlns:a16="http://schemas.microsoft.com/office/drawing/2014/main" xmlns="" id="{D81ADA10-FA3B-405F-86D4-1BA4D41406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12">
              <a:extLst>
                <a:ext uri="{FF2B5EF4-FFF2-40B4-BE49-F238E27FC236}">
                  <a16:creationId xmlns:a16="http://schemas.microsoft.com/office/drawing/2014/main" xmlns="" id="{D4F2022F-50BA-40A0-9DE3-95D8E5D847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13">
              <a:extLst>
                <a:ext uri="{FF2B5EF4-FFF2-40B4-BE49-F238E27FC236}">
                  <a16:creationId xmlns:a16="http://schemas.microsoft.com/office/drawing/2014/main" xmlns="" id="{D45B3AAD-CD8F-42A9-8911-746584CB4F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9" name="Freeform 14">
              <a:extLst>
                <a:ext uri="{FF2B5EF4-FFF2-40B4-BE49-F238E27FC236}">
                  <a16:creationId xmlns:a16="http://schemas.microsoft.com/office/drawing/2014/main" xmlns="" id="{1B5BBA15-98B5-49B1-BFAA-70496407C6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0" name="Freeform 15">
              <a:extLst>
                <a:ext uri="{FF2B5EF4-FFF2-40B4-BE49-F238E27FC236}">
                  <a16:creationId xmlns:a16="http://schemas.microsoft.com/office/drawing/2014/main" xmlns="" id="{1426328E-D8AD-4CF3-84C4-EADAF4B7CC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1" name="Freeform 16">
              <a:extLst>
                <a:ext uri="{FF2B5EF4-FFF2-40B4-BE49-F238E27FC236}">
                  <a16:creationId xmlns:a16="http://schemas.microsoft.com/office/drawing/2014/main" xmlns="" id="{6D173D77-4FAE-4B6E-BCA3-88C023DEA7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2" name="Freeform 17">
              <a:extLst>
                <a:ext uri="{FF2B5EF4-FFF2-40B4-BE49-F238E27FC236}">
                  <a16:creationId xmlns:a16="http://schemas.microsoft.com/office/drawing/2014/main" xmlns="" id="{D2F3C6ED-3296-4551-890C-E00636FC45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3" name="Freeform 18">
              <a:extLst>
                <a:ext uri="{FF2B5EF4-FFF2-40B4-BE49-F238E27FC236}">
                  <a16:creationId xmlns:a16="http://schemas.microsoft.com/office/drawing/2014/main" xmlns="" id="{CCD94978-E895-4165-8420-BFD493A48B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19">
              <a:extLst>
                <a:ext uri="{FF2B5EF4-FFF2-40B4-BE49-F238E27FC236}">
                  <a16:creationId xmlns:a16="http://schemas.microsoft.com/office/drawing/2014/main" xmlns="" id="{2D296B6E-5119-44C6-8316-91B13AC22B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20">
              <a:extLst>
                <a:ext uri="{FF2B5EF4-FFF2-40B4-BE49-F238E27FC236}">
                  <a16:creationId xmlns:a16="http://schemas.microsoft.com/office/drawing/2014/main" xmlns="" id="{9718EC72-EF07-434B-86CA-F9FB74FA47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6" name="Freeform 21">
              <a:extLst>
                <a:ext uri="{FF2B5EF4-FFF2-40B4-BE49-F238E27FC236}">
                  <a16:creationId xmlns:a16="http://schemas.microsoft.com/office/drawing/2014/main" xmlns="" id="{4A84889A-F40B-4581-B8FF-D34D3EC211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7" name="Freeform 22">
              <a:extLst>
                <a:ext uri="{FF2B5EF4-FFF2-40B4-BE49-F238E27FC236}">
                  <a16:creationId xmlns:a16="http://schemas.microsoft.com/office/drawing/2014/main" xmlns="" id="{EEA5C22F-63E7-4E2A-9135-6820FC6B8C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xmlns="" id="{12B2B893-BDFC-47A3-A8C8-B3351994BF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114579" y="-786"/>
            <a:ext cx="2356675" cy="6854040"/>
            <a:chOff x="6627813" y="194833"/>
            <a:chExt cx="1952625" cy="5678918"/>
          </a:xfrm>
        </p:grpSpPr>
        <p:sp>
          <p:nvSpPr>
            <p:cNvPr id="60" name="Freeform 27">
              <a:extLst>
                <a:ext uri="{FF2B5EF4-FFF2-40B4-BE49-F238E27FC236}">
                  <a16:creationId xmlns:a16="http://schemas.microsoft.com/office/drawing/2014/main" xmlns="" id="{8D083C0B-408E-4195-B8E1-33451B8A3C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28">
              <a:extLst>
                <a:ext uri="{FF2B5EF4-FFF2-40B4-BE49-F238E27FC236}">
                  <a16:creationId xmlns:a16="http://schemas.microsoft.com/office/drawing/2014/main" xmlns="" id="{7C7442FE-70AA-4B30-9386-0E011A0A92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2" name="Freeform 29">
              <a:extLst>
                <a:ext uri="{FF2B5EF4-FFF2-40B4-BE49-F238E27FC236}">
                  <a16:creationId xmlns:a16="http://schemas.microsoft.com/office/drawing/2014/main" xmlns="" id="{6183366D-5F8A-40D5-9D35-25286ECB4F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3" name="Freeform 30">
              <a:extLst>
                <a:ext uri="{FF2B5EF4-FFF2-40B4-BE49-F238E27FC236}">
                  <a16:creationId xmlns:a16="http://schemas.microsoft.com/office/drawing/2014/main" xmlns="" id="{F9E4E29F-ED9B-42DE-8858-A3B54120E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4" name="Freeform 31">
              <a:extLst>
                <a:ext uri="{FF2B5EF4-FFF2-40B4-BE49-F238E27FC236}">
                  <a16:creationId xmlns:a16="http://schemas.microsoft.com/office/drawing/2014/main" xmlns="" id="{75C77770-2C7D-4356-A1C0-F3B10DCCCE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5" name="Freeform 32">
              <a:extLst>
                <a:ext uri="{FF2B5EF4-FFF2-40B4-BE49-F238E27FC236}">
                  <a16:creationId xmlns:a16="http://schemas.microsoft.com/office/drawing/2014/main" xmlns="" id="{A583B398-24D3-452A-9279-409D85D4C3E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6" name="Freeform 33">
              <a:extLst>
                <a:ext uri="{FF2B5EF4-FFF2-40B4-BE49-F238E27FC236}">
                  <a16:creationId xmlns:a16="http://schemas.microsoft.com/office/drawing/2014/main" xmlns="" id="{8592BE0E-0BF6-4FE9-ABD6-7B7188BFD1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7" name="Freeform 34">
              <a:extLst>
                <a:ext uri="{FF2B5EF4-FFF2-40B4-BE49-F238E27FC236}">
                  <a16:creationId xmlns:a16="http://schemas.microsoft.com/office/drawing/2014/main" xmlns="" id="{C3D34FBF-02FF-4A36-BD2F-560F61252E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35">
              <a:extLst>
                <a:ext uri="{FF2B5EF4-FFF2-40B4-BE49-F238E27FC236}">
                  <a16:creationId xmlns:a16="http://schemas.microsoft.com/office/drawing/2014/main" xmlns="" id="{F7F01C2A-5852-4E78-87E5-9639938154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36">
              <a:extLst>
                <a:ext uri="{FF2B5EF4-FFF2-40B4-BE49-F238E27FC236}">
                  <a16:creationId xmlns:a16="http://schemas.microsoft.com/office/drawing/2014/main" xmlns="" id="{3F3D15E2-E389-4E28-815C-9F1EF53878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0" name="Freeform 37">
              <a:extLst>
                <a:ext uri="{FF2B5EF4-FFF2-40B4-BE49-F238E27FC236}">
                  <a16:creationId xmlns:a16="http://schemas.microsoft.com/office/drawing/2014/main" xmlns="" id="{933BD079-DCEA-44C2-A3ED-3919F996F1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1" name="Freeform 38">
              <a:extLst>
                <a:ext uri="{FF2B5EF4-FFF2-40B4-BE49-F238E27FC236}">
                  <a16:creationId xmlns:a16="http://schemas.microsoft.com/office/drawing/2014/main" xmlns="" id="{760D82AC-986D-4E9A-9989-BB83B349D4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9A02DF-C1AD-4CA3-8969-79FEAEA88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8109" y="-1266848"/>
            <a:ext cx="3181597" cy="384173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/>
              <a:t>ZADRA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D525984-D609-4129-99A5-39B720086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63643" y="3201187"/>
            <a:ext cx="3181598" cy="11262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/>
              <a:t>Hybrydowy roller coaster.</a:t>
            </a:r>
          </a:p>
        </p:txBody>
      </p:sp>
      <p:pic>
        <p:nvPicPr>
          <p:cNvPr id="4" name="Picture 4" descr="A picture containing sky, bridge, building, outdoor&#10;&#10;Description automatically generated">
            <a:extLst>
              <a:ext uri="{FF2B5EF4-FFF2-40B4-BE49-F238E27FC236}">
                <a16:creationId xmlns:a16="http://schemas.microsoft.com/office/drawing/2014/main" xmlns="" id="{C30CDEBA-6BE8-4AD7-9531-46174E2D65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4236" y="1250067"/>
            <a:ext cx="2884399" cy="4326599"/>
          </a:xfrm>
          <a:prstGeom prst="rect">
            <a:avLst/>
          </a:prstGeom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FE8CCA1D-3EED-438C-8DF2-1F365B6F1C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87355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Freeform 33">
            <a:extLst>
              <a:ext uri="{FF2B5EF4-FFF2-40B4-BE49-F238E27FC236}">
                <a16:creationId xmlns:a16="http://schemas.microsoft.com/office/drawing/2014/main" xmlns="" id="{32D9B158-7DEE-41F9-AC1A-4F746D4282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087355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52531987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107</Words>
  <Application>Microsoft Office PowerPoint</Application>
  <PresentationFormat>Niestandardowy</PresentationFormat>
  <Paragraphs>38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Wisp</vt:lpstr>
      <vt:lpstr>ENERGYLANDIA</vt:lpstr>
      <vt:lpstr>Prezentacja programu PowerPoint</vt:lpstr>
      <vt:lpstr>STREFY W ENERGYLANDII</vt:lpstr>
      <vt:lpstr>KOLEJKI EKSTREMALNE-JEDNA Z WIĘKSZYCH ATRAKCJI PARKU- </vt:lpstr>
      <vt:lpstr> HYPERION</vt:lpstr>
      <vt:lpstr>FORMUŁA</vt:lpstr>
      <vt:lpstr>MAYAN</vt:lpstr>
      <vt:lpstr>SPEED</vt:lpstr>
      <vt:lpstr>ZADRA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207</cp:revision>
  <dcterms:created xsi:type="dcterms:W3CDTF">2021-11-14T16:57:25Z</dcterms:created>
  <dcterms:modified xsi:type="dcterms:W3CDTF">2021-11-15T18:35:40Z</dcterms:modified>
</cp:coreProperties>
</file>