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0" r:id="rId4"/>
    <p:sldId id="259" r:id="rId5"/>
    <p:sldId id="263" r:id="rId6"/>
    <p:sldId id="262" r:id="rId7"/>
    <p:sldId id="261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8E59-128C-4532-AE6B-A5F2C5D96E8D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57D5F-DE96-421C-99CE-AF769905215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5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7D5F-DE96-421C-99CE-AF769905215F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930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57D5F-DE96-421C-99CE-AF769905215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6487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2021-11-03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s://pl.wikipedia.org/wiki/Jaskinia_krasowa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s://pl.wikipedia.org/wiki/Raj_(jaskin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Kras_(geologia)" TargetMode="External"/><Relationship Id="rId5" Type="http://schemas.openxmlformats.org/officeDocument/2006/relationships/hyperlink" Target="https://pl.wikipedia.org/wiki/Naciek_jaskiniowy" TargetMode="External"/><Relationship Id="rId4" Type="http://schemas.openxmlformats.org/officeDocument/2006/relationships/hyperlink" Target="https://pl.wikipedia.org/wiki/Rezerwat_przyrody_Jaskinia_Raj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Zakon_%C5%9Awi%C4%99tej_Klary" TargetMode="External"/><Relationship Id="rId2" Type="http://schemas.openxmlformats.org/officeDocument/2006/relationships/hyperlink" Target="https://pl.wikipedia.org/wiki/Baro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pl.wikipedia.org/wiki/Bernardynki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Ma%C5%82opolska" TargetMode="External"/><Relationship Id="rId3" Type="http://schemas.openxmlformats.org/officeDocument/2006/relationships/hyperlink" Target="https://pl.wikipedia.org/wiki/Miasto" TargetMode="External"/><Relationship Id="rId7" Type="http://schemas.openxmlformats.org/officeDocument/2006/relationships/hyperlink" Target="https://pl.wikipedia.org/wiki/Wy%C5%BCyna_Kielecka" TargetMode="External"/><Relationship Id="rId12" Type="http://schemas.openxmlformats.org/officeDocument/2006/relationships/hyperlink" Target="https://pl.wikipedia.org/wiki/Wojew%C3%B3dztwo_sandomierskie_(I_Rzeczpospolita)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Ch%C4%99ciny_(gmina)" TargetMode="External"/><Relationship Id="rId11" Type="http://schemas.openxmlformats.org/officeDocument/2006/relationships/hyperlink" Target="https://pl.wikipedia.org/wiki/Miasto_kr%C3%B3lewskie" TargetMode="External"/><Relationship Id="rId5" Type="http://schemas.openxmlformats.org/officeDocument/2006/relationships/hyperlink" Target="https://pl.wikipedia.org/wiki/Powiat_kielecki" TargetMode="External"/><Relationship Id="rId10" Type="http://schemas.openxmlformats.org/officeDocument/2006/relationships/hyperlink" Target="https://pl.wikipedia.org/wiki/1306" TargetMode="External"/><Relationship Id="rId4" Type="http://schemas.openxmlformats.org/officeDocument/2006/relationships/hyperlink" Target="https://pl.wikipedia.org/wiki/Wojew%C3%B3dztwo_%C5%9Bwi%C4%99tokrzyskie" TargetMode="External"/><Relationship Id="rId9" Type="http://schemas.openxmlformats.org/officeDocument/2006/relationships/hyperlink" Target="https://pl.wikipedia.org/wiki/Lokacja_(historia)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Wapie%C5%8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pl.wikipedia.org/w/index.php?title=Marmur_ch%C4%99ci%C5%84ski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l.wikipedia.org/wiki/Korzecko" TargetMode="External"/><Relationship Id="rId3" Type="http://schemas.openxmlformats.org/officeDocument/2006/relationships/hyperlink" Target="https://pl.wikipedia.org/wiki/Pasmo_Zelejowskie" TargetMode="External"/><Relationship Id="rId7" Type="http://schemas.openxmlformats.org/officeDocument/2006/relationships/hyperlink" Target="https://pl.wikipedia.org/wiki/Schronisko_turystyczne" TargetMode="External"/><Relationship Id="rId2" Type="http://schemas.openxmlformats.org/officeDocument/2006/relationships/hyperlink" Target="https://pl.wikipedia.org/wiki/Pasmo_Ch%C4%99ci%C5%84ski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Rezerwat_przyrody_Jaskinia_Raj" TargetMode="External"/><Relationship Id="rId5" Type="http://schemas.openxmlformats.org/officeDocument/2006/relationships/hyperlink" Target="https://pl.wikipedia.org/wiki/G%C3%B3ra_Zamkowa_(G%C3%B3ry_%C5%9Awi%C4%99tokrzyskie)" TargetMode="External"/><Relationship Id="rId4" Type="http://schemas.openxmlformats.org/officeDocument/2006/relationships/hyperlink" Target="https://pl.wikipedia.org/wiki/G%C3%B3ry_%C5%9Awi%C4%99tokrzyskie" TargetMode="External"/><Relationship Id="rId9" Type="http://schemas.openxmlformats.org/officeDocument/2006/relationships/hyperlink" Target="https://pl.wikipedia.org/wiki/Podzamcze_(gmina_Ch%C4%99ciny)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Kielce" TargetMode="External"/><Relationship Id="rId7" Type="http://schemas.openxmlformats.org/officeDocument/2006/relationships/hyperlink" Target="https://pl.wikipedia.org/wiki/Wierna_Rzeka_(rzeka)" TargetMode="External"/><Relationship Id="rId2" Type="http://schemas.openxmlformats.org/officeDocument/2006/relationships/hyperlink" Target="https://pl.wikipedia.org/wiki/Czerwony_szlak_turystyczny_Ch%C4%99ciny_-_Kiel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.wikipedia.org/wiki/%C5%BB%C3%B3%C5%82ty_szlak_turystyczny_Wierna_Rzeka_-_Ch%C4%99ciny" TargetMode="External"/><Relationship Id="rId5" Type="http://schemas.openxmlformats.org/officeDocument/2006/relationships/hyperlink" Target="https://pl.wikipedia.org/wiki/%C5%81ag%C3%B3w" TargetMode="External"/><Relationship Id="rId4" Type="http://schemas.openxmlformats.org/officeDocument/2006/relationships/hyperlink" Target="https://pl.wikipedia.org/wiki/Niebieski_szlak_turystyczny_Ch%C4%99ciny_-_%C5%81ag%C3%B3w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l.wikipedia.org/wiki/Zamek_w_Ch%C4%99cinach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l.wikipedia.org/wiki/Gotyk" TargetMode="External"/><Relationship Id="rId2" Type="http://schemas.openxmlformats.org/officeDocument/2006/relationships/hyperlink" Target="https://pl.wikipedia.org/wiki/Ko%C5%9Bci%C3%B3%C5%82_%C5%9Bw._Bart%C5%82omieja_Aposto%C5%82a_w_Ch%C4%99cinac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CHĘCINY</a:t>
            </a:r>
            <a:endParaRPr lang="pl-PL" dirty="0"/>
          </a:p>
        </p:txBody>
      </p:sp>
      <p:pic>
        <p:nvPicPr>
          <p:cNvPr id="4" name="Obraz 3" descr="Opis - O Gminie - GMINA - Gminny Portal Internetowy - Chęcin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312368" cy="3744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ymbol zastępczy zawartości 5" descr="Chęciny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7"/>
            <a:ext cx="3503419" cy="38884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130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Jaskinia Raj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hlinkClick r:id="rId2" tooltip="Raj (jaskinia)"/>
              </a:rPr>
              <a:t>J</a:t>
            </a:r>
            <a:r>
              <a:rPr lang="pl-PL" dirty="0" smtClean="0">
                <a:solidFill>
                  <a:srgbClr val="FF0000"/>
                </a:solidFill>
                <a:hlinkClick r:id="rId2" tooltip="Raj (jaskinia)"/>
              </a:rPr>
              <a:t>askinia </a:t>
            </a:r>
            <a:r>
              <a:rPr lang="pl-PL" dirty="0">
                <a:solidFill>
                  <a:srgbClr val="FF0000"/>
                </a:solidFill>
                <a:hlinkClick r:id="rId2" tooltip="Raj (jaskinia)"/>
              </a:rPr>
              <a:t>Raj</a:t>
            </a:r>
            <a:r>
              <a:rPr lang="pl-PL" dirty="0">
                <a:solidFill>
                  <a:srgbClr val="FF0000"/>
                </a:solidFill>
              </a:rPr>
              <a:t> – wapienna </a:t>
            </a:r>
            <a:r>
              <a:rPr lang="pl-PL" dirty="0">
                <a:solidFill>
                  <a:srgbClr val="FF0000"/>
                </a:solidFill>
                <a:hlinkClick r:id="rId3" tooltip="Jaskinia krasowa"/>
              </a:rPr>
              <a:t>jaskinia krasowa</a:t>
            </a:r>
            <a:r>
              <a:rPr lang="pl-PL" dirty="0">
                <a:solidFill>
                  <a:srgbClr val="FF0000"/>
                </a:solidFill>
              </a:rPr>
              <a:t> położona na terenie </a:t>
            </a:r>
            <a:r>
              <a:rPr lang="pl-PL" dirty="0">
                <a:solidFill>
                  <a:srgbClr val="FF0000"/>
                </a:solidFill>
                <a:hlinkClick r:id="rId4" tooltip="Rezerwat przyrody Jaskinia Raj"/>
              </a:rPr>
              <a:t>rezerwatu </a:t>
            </a:r>
            <a:r>
              <a:rPr lang="pl-PL" dirty="0" smtClean="0">
                <a:solidFill>
                  <a:srgbClr val="FF0000"/>
                </a:solidFill>
                <a:hlinkClick r:id="rId4" tooltip="Rezerwat przyrody Jaskinia Raj"/>
              </a:rPr>
              <a:t>przyrody.  </a:t>
            </a:r>
            <a:r>
              <a:rPr lang="pl-PL" dirty="0">
                <a:solidFill>
                  <a:srgbClr val="FF0000"/>
                </a:solidFill>
                <a:hlinkClick r:id="rId4" tooltip="Rezerwat przyrody Jaskinia Raj"/>
              </a:rPr>
              <a:t>Jaskinia Raj</a:t>
            </a:r>
            <a:r>
              <a:rPr lang="pl-PL" dirty="0">
                <a:solidFill>
                  <a:srgbClr val="FF0000"/>
                </a:solidFill>
              </a:rPr>
              <a:t>, wyróżniająca się wyjątkowo bogatą, różnorodną i dobrze zachowaną </a:t>
            </a:r>
            <a:r>
              <a:rPr lang="pl-PL" dirty="0">
                <a:solidFill>
                  <a:srgbClr val="FF0000"/>
                </a:solidFill>
                <a:hlinkClick r:id="rId5" tooltip="Naciek jaskiniowy"/>
              </a:rPr>
              <a:t>szatą naciekową</a:t>
            </a:r>
            <a:r>
              <a:rPr lang="pl-PL" dirty="0">
                <a:solidFill>
                  <a:srgbClr val="FF0000"/>
                </a:solidFill>
              </a:rPr>
              <a:t>, należąca do unikatowych w Polsce obiektów </a:t>
            </a:r>
            <a:r>
              <a:rPr lang="pl-PL" dirty="0" smtClean="0">
                <a:solidFill>
                  <a:srgbClr val="FF0000"/>
                </a:solidFill>
                <a:hlinkClick r:id="rId6" tooltip="Kras (geologia)"/>
              </a:rPr>
              <a:t>krasowych</a:t>
            </a:r>
            <a:r>
              <a:rPr lang="pl-PL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5" name="Obraz 4" descr="Jaskinia Raj - Chęciny Góry Świętokrzyskie - Najpiękniejsza w Polsce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168352" cy="1837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Biuro Podróży TOURIST POLSKA - wycieczki, wyjazdy, zwiedzanie, wynajem  autokarów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149080"/>
            <a:ext cx="3600400" cy="18375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170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pl-PL" dirty="0" smtClean="0"/>
              <a:t>Zespół Klasztorny Klarysek 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hlinkClick r:id="rId2" tooltip="Barok"/>
              </a:rPr>
              <a:t>B</a:t>
            </a:r>
            <a:r>
              <a:rPr lang="pl-PL" dirty="0" smtClean="0">
                <a:solidFill>
                  <a:srgbClr val="FF0000"/>
                </a:solidFill>
                <a:hlinkClick r:id="rId2" tooltip="Barok"/>
              </a:rPr>
              <a:t>arokowy</a:t>
            </a:r>
            <a:r>
              <a:rPr lang="pl-PL" dirty="0">
                <a:solidFill>
                  <a:srgbClr val="FF0000"/>
                </a:solidFill>
              </a:rPr>
              <a:t> zespół klasztorny </a:t>
            </a:r>
            <a:r>
              <a:rPr lang="pl-PL" dirty="0">
                <a:solidFill>
                  <a:srgbClr val="FF0000"/>
                </a:solidFill>
                <a:hlinkClick r:id="rId3" tooltip="Zakon Świętej Klary"/>
              </a:rPr>
              <a:t>Klarysek</a:t>
            </a:r>
            <a:r>
              <a:rPr lang="pl-PL" dirty="0">
                <a:solidFill>
                  <a:srgbClr val="FF0000"/>
                </a:solidFill>
              </a:rPr>
              <a:t> z 1643, od 1930 r. sióstr </a:t>
            </a:r>
            <a:r>
              <a:rPr lang="pl-PL" dirty="0" smtClean="0">
                <a:solidFill>
                  <a:srgbClr val="FF0000"/>
                </a:solidFill>
                <a:hlinkClick r:id="rId4" tooltip="Bernardynki"/>
              </a:rPr>
              <a:t>bernardynek</a:t>
            </a:r>
            <a:r>
              <a:rPr lang="pl-PL" baseline="30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 descr="https://upload.wikimedia.org/wikipedia/commons/thumb/d/d3/Ch%C4%99ciny_03_ssj_20060821.jpg/1280px-Ch%C4%99ciny_03_ssj_200608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2395537"/>
            <a:ext cx="3312368" cy="3913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Zespól klasztorny klarysek w Chęcinach - Atrakcje - Odtur - Atrakcje  turystyczne blisko Ciebie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395537"/>
            <a:ext cx="4248471" cy="3913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631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Położenie Chęcin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Miasto"/>
              </a:rPr>
              <a:t>M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Miasto"/>
              </a:rPr>
              <a:t>iasto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w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Województwo świętokrzyskie"/>
              </a:rPr>
              <a:t>woj. świętokrzyskim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w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Powiat kielecki"/>
              </a:rPr>
              <a:t>powiecie kieleckim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siedziba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Chęciny (gmina)"/>
              </a:rPr>
              <a:t>gminy miejsko-wiejskiej Chęciny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Położone na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Wyżyna Kielecka"/>
              </a:rPr>
              <a:t>Wyżynie Kieleckiej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historycznie w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tooltip="Małopolska"/>
              </a:rPr>
              <a:t>Małopolsce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iasto 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zajmowało powierzchnię 14,13 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km²</a:t>
            </a:r>
            <a:r>
              <a:rPr lang="pl-PL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Gęstość zaludnienia wynosiła 313 osób/km².</a:t>
            </a:r>
          </a:p>
          <a:p>
            <a:pPr marL="0" indent="0">
              <a:buNone/>
            </a:pP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Pierwsza wzmianka o wsi Chęciny pochodzi z 1275. Chęciny uzyskały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tooltip="Lokacja (historia)"/>
              </a:rPr>
              <a:t>lokację miejską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po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tooltip="1306"/>
              </a:rPr>
              <a:t>1306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roku</a:t>
            </a:r>
            <a:r>
              <a:rPr lang="pl-PL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1" tooltip="Miasto królewskie"/>
              </a:rPr>
              <a:t>Miasto królewskie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w powiecie chęcińskim 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2" tooltip="Województwo sandomierskie (I Rzeczpospolita)"/>
              </a:rPr>
              <a:t>województwa sandomierskiego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w drugiej połowie XVI 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wieku</a:t>
            </a:r>
            <a:r>
              <a:rPr lang="pl-PL" sz="20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 końca XIV w. do upadku I Rzeczypospolitej, miasto było siedzibą szlacheckich sądów ziemskich i </a:t>
            </a:r>
            <a:r>
              <a:rPr lang="pl-PL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grodzkich</a:t>
            </a:r>
            <a:r>
              <a:rPr lang="pl-PL" sz="20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77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hęciny czekają na turystów. Nowością izba muzealna „Pana Wołodyjowskiego”  | Radio Kielc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8640"/>
            <a:ext cx="7344816" cy="59046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648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l-PL" dirty="0" smtClean="0"/>
              <a:t>Gospodarka Chęcin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Miasto jest ośrodkiem przemysłu materiałów budowlanych. W jego okolicach eksploatowany jest </a:t>
            </a:r>
            <a:r>
              <a:rPr lang="pl-PL" dirty="0">
                <a:solidFill>
                  <a:srgbClr val="C00000"/>
                </a:solidFill>
                <a:hlinkClick r:id="rId3" tooltip="Wapień"/>
              </a:rPr>
              <a:t>wapień</a:t>
            </a:r>
            <a:r>
              <a:rPr lang="pl-PL" dirty="0">
                <a:solidFill>
                  <a:srgbClr val="C00000"/>
                </a:solidFill>
              </a:rPr>
              <a:t>, tzw. </a:t>
            </a:r>
            <a:r>
              <a:rPr lang="pl-PL" dirty="0">
                <a:solidFill>
                  <a:srgbClr val="C00000"/>
                </a:solidFill>
                <a:hlinkClick r:id="rId4" tooltip="Marmur chęciński (strona nie istnieje)"/>
              </a:rPr>
              <a:t>marmur chęciński</a:t>
            </a:r>
            <a:r>
              <a:rPr lang="pl-PL" dirty="0">
                <a:solidFill>
                  <a:srgbClr val="C00000"/>
                </a:solidFill>
              </a:rPr>
              <a:t>. Rozwija się tu także przemysł </a:t>
            </a:r>
            <a:r>
              <a:rPr lang="pl-PL" dirty="0" smtClean="0">
                <a:solidFill>
                  <a:srgbClr val="C00000"/>
                </a:solidFill>
              </a:rPr>
              <a:t>spożywczy.</a:t>
            </a:r>
          </a:p>
          <a:p>
            <a:pPr marL="0" indent="0">
              <a:buNone/>
            </a:pPr>
            <a:r>
              <a:rPr lang="pl-PL" dirty="0" smtClean="0">
                <a:solidFill>
                  <a:srgbClr val="C00000"/>
                </a:solidFill>
              </a:rPr>
              <a:t>                                                                 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4" name="Obraz 3" descr="https://upload.wikimedia.org/wikipedia/commons/thumb/5/55/Weisser_marmor_carrara.JPG/1280px-Weisser_marmor_carrar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3861048"/>
            <a:ext cx="4328492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4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Turystyka Chęcin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Miasto położone jest między 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Pasmo Chęcińskie"/>
              </a:rPr>
              <a:t>Pasmem Chęcińskim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a 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Pasmo Zelejowskie"/>
              </a:rPr>
              <a:t>Pasmem Zelejowskim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Góry Świętokrzyskie"/>
              </a:rPr>
              <a:t>Gór Świętokrzyskich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co zachęca do uprawiania turystyki. Z Chęcin wytyczone są szlaki piesze prowadzące m.in. na 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Góra Zamkowa (Góry Świętokrzyskie)"/>
              </a:rPr>
              <a:t>Górę Zamkową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i 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 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Rezerwat przyrody Jaskinia Raj"/>
              </a:rPr>
              <a:t>jaskini Raj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mieście funkcjonują 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Schronisko turystyczne"/>
              </a:rPr>
              <a:t>schroniska młodzieżowe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Uzupełnieniem bazy noclegowej Chęcin są gospodarstwa agroturystyczne w pobliskim 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tooltip="Korzecko"/>
              </a:rPr>
              <a:t>Korzecku</a:t>
            </a:r>
            <a:r>
              <a:rPr lang="pl-P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oraz </a:t>
            </a: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9" tooltip="Podzamcze (gmina Chęciny)"/>
              </a:rPr>
              <a:t>Podzamczu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068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l-PL" dirty="0" smtClean="0"/>
              <a:t>Turystyka Chęcin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Chęciny są punktem początkowym  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 tooltip="Czerwony szlak turystyczny Chęciny - Kielce"/>
              </a:rPr>
              <a:t>czerwonego szlaku turystycznego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prowadzącego do 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 tooltip="Kielce"/>
              </a:rPr>
              <a:t>Kielc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  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 tooltip="Niebieski szlak turystyczny Chęciny - Łagów"/>
              </a:rPr>
              <a:t>niebieskiego szlaku turystycznego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prowadzącego do 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 tooltip="Łagów"/>
              </a:rPr>
              <a:t>Łagowa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oraz  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6" tooltip="Żółty szlak turystyczny Wierna Rzeka - Chęciny"/>
              </a:rPr>
              <a:t>żółtego szlaku turystycznego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prowadzącego do 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7" tooltip="Wierna Rzeka (rzeka)"/>
              </a:rPr>
              <a:t>Wiernej Rzeki</a:t>
            </a:r>
            <a:r>
              <a:rPr lang="pl-P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979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Atrakcje turystyczne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R</a:t>
            </a:r>
            <a:r>
              <a:rPr lang="pl-PL" dirty="0" smtClean="0">
                <a:solidFill>
                  <a:srgbClr val="FF0000"/>
                </a:solidFill>
              </a:rPr>
              <a:t>uiny</a:t>
            </a:r>
            <a:r>
              <a:rPr lang="pl-PL" dirty="0">
                <a:solidFill>
                  <a:srgbClr val="FF0000"/>
                </a:solidFill>
              </a:rPr>
              <a:t> </a:t>
            </a:r>
            <a:r>
              <a:rPr lang="pl-PL" dirty="0">
                <a:solidFill>
                  <a:srgbClr val="FF0000"/>
                </a:solidFill>
                <a:hlinkClick r:id="rId2" tooltip="Zamek w Chęcinach"/>
              </a:rPr>
              <a:t>zamku królewskiego</a:t>
            </a:r>
            <a:r>
              <a:rPr lang="pl-PL" dirty="0">
                <a:solidFill>
                  <a:srgbClr val="FF0000"/>
                </a:solidFill>
              </a:rPr>
              <a:t> z 2. połowy XIII w. – budowę fortecy rozpoczęto </a:t>
            </a:r>
            <a:r>
              <a:rPr lang="pl-PL" dirty="0" smtClean="0">
                <a:solidFill>
                  <a:srgbClr val="FF0000"/>
                </a:solidFill>
              </a:rPr>
              <a:t>około </a:t>
            </a:r>
            <a:r>
              <a:rPr lang="pl-PL" dirty="0">
                <a:solidFill>
                  <a:srgbClr val="FF0000"/>
                </a:solidFill>
              </a:rPr>
              <a:t>1295–1300 roku. Wówczas została zbudowana górna część Zamku, składającą się z dwóch cylindrycznych baszt obronnych i dziedzińca. Ta część Zamku została zbudowana jako część mieszkalna. Zamek posiadał swoją własną kaplicę, ulokowaną przy baszcie wschodniej. Skarbiec zamkowy był przechowywany w pomieszczeniu położonym nad kaplicą. Pewne jest, iż Zamek istniał w 1306 roku, kiedy król Władysław Łokietek ofiarował budowlę biskupowi krakowskiemu Janowi Muskacie. Rok później w pretekście wykrycia spisku przeciw królowi Zamek ponownie stał się własnością króla. </a:t>
            </a:r>
          </a:p>
        </p:txBody>
      </p:sp>
    </p:spTree>
    <p:extLst>
      <p:ext uri="{BB962C8B-B14F-4D97-AF65-F5344CB8AC3E}">
        <p14:creationId xmlns:p14="http://schemas.microsoft.com/office/powerpoint/2010/main" val="251233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https://upload.wikimedia.org/wikipedia/commons/thumb/2/2a/Zamek_w_ch%C4%99cinie_panorama.jpg/1280px-Zamek_w_ch%C4%99cinie_panoram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600400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Zamek w Chęcinach </a:t>
            </a:r>
            <a:endParaRPr lang="pl-PL" dirty="0"/>
          </a:p>
        </p:txBody>
      </p:sp>
      <p:pic>
        <p:nvPicPr>
          <p:cNvPr id="8" name="Symbol zastępczy zawartości 7" descr="Tysiące Turystów i mnóstwo atrakcji na Zamku w Chęcinach!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7"/>
            <a:ext cx="4104456" cy="4320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2422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Kościół Św. Bartłomieja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FF0000"/>
                </a:solidFill>
              </a:rPr>
              <a:t>P</a:t>
            </a:r>
            <a:r>
              <a:rPr lang="pl-PL" dirty="0" smtClean="0">
                <a:solidFill>
                  <a:srgbClr val="FF0000"/>
                </a:solidFill>
              </a:rPr>
              <a:t>óźnogotycki</a:t>
            </a:r>
            <a:r>
              <a:rPr lang="pl-PL" dirty="0">
                <a:solidFill>
                  <a:srgbClr val="FF0000"/>
                </a:solidFill>
              </a:rPr>
              <a:t> </a:t>
            </a:r>
            <a:r>
              <a:rPr lang="pl-PL" dirty="0">
                <a:solidFill>
                  <a:srgbClr val="FF0000"/>
                </a:solidFill>
                <a:hlinkClick r:id="rId2" tooltip="Kościół św. Bartłomieja Apostoła w Chęcinach"/>
              </a:rPr>
              <a:t>kościół parafialny św. Bartłomieja</a:t>
            </a:r>
            <a:r>
              <a:rPr lang="pl-PL" dirty="0">
                <a:solidFill>
                  <a:srgbClr val="FF0000"/>
                </a:solidFill>
              </a:rPr>
              <a:t> – </a:t>
            </a:r>
            <a:r>
              <a:rPr lang="pl-PL" dirty="0">
                <a:solidFill>
                  <a:srgbClr val="FF0000"/>
                </a:solidFill>
                <a:hlinkClick r:id="rId3" tooltip="Gotyk"/>
              </a:rPr>
              <a:t>gotycka</a:t>
            </a:r>
            <a:r>
              <a:rPr lang="pl-PL" dirty="0">
                <a:solidFill>
                  <a:srgbClr val="FF0000"/>
                </a:solidFill>
              </a:rPr>
              <a:t> murowana hala wzniesiona około 1600, przebudowana w 1. połowie XVII wieku z manierystyczną, kwadratową kaplicą z kopułą z </a:t>
            </a:r>
            <a:r>
              <a:rPr lang="pl-PL" dirty="0" smtClean="0">
                <a:solidFill>
                  <a:srgbClr val="FF0000"/>
                </a:solidFill>
              </a:rPr>
              <a:t>1614.</a:t>
            </a:r>
            <a:endParaRPr lang="pl-P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https://upload.wikimedia.org/wikipedia/commons/thumb/c/c6/Ko%C5%9Bci%C3%B3%C5%82_Bart%C5%82omieja.jpg/1280px-Ko%C5%9Bci%C3%B3%C5%82_Bart%C5%82omiej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4" y="3284984"/>
            <a:ext cx="5182691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248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</Words>
  <Application>Microsoft Office PowerPoint</Application>
  <PresentationFormat>Pokaz na ekranie (4:3)</PresentationFormat>
  <Paragraphs>24</Paragraphs>
  <Slides>11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CHĘCINY</vt:lpstr>
      <vt:lpstr>Położenie Chęcin</vt:lpstr>
      <vt:lpstr>Prezentacja programu PowerPoint</vt:lpstr>
      <vt:lpstr>Gospodarka Chęcin</vt:lpstr>
      <vt:lpstr>Turystyka Chęcin</vt:lpstr>
      <vt:lpstr>Turystyka Chęcin</vt:lpstr>
      <vt:lpstr>Atrakcje turystyczne</vt:lpstr>
      <vt:lpstr>Zamek w Chęcinach </vt:lpstr>
      <vt:lpstr>Kościół Św. Bartłomieja</vt:lpstr>
      <vt:lpstr>Jaskinia Raj</vt:lpstr>
      <vt:lpstr>Zespół Klasztorny Klarysek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CHĘCINY</dc:title>
  <dc:creator>pc</dc:creator>
  <cp:lastModifiedBy>pc</cp:lastModifiedBy>
  <cp:revision>24</cp:revision>
  <dcterms:created xsi:type="dcterms:W3CDTF">2021-11-01T08:56:48Z</dcterms:created>
  <dcterms:modified xsi:type="dcterms:W3CDTF">2021-11-03T09:00:59Z</dcterms:modified>
</cp:coreProperties>
</file>