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4364-38DF-42C4-9B11-08E04893D61E}" type="datetimeFigureOut">
              <a:rPr lang="pl-PL" smtClean="0"/>
              <a:pPr/>
              <a:t>29.06.2020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568B-176E-434C-B85C-3FEAAF1DC2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4364-38DF-42C4-9B11-08E04893D61E}" type="datetimeFigureOut">
              <a:rPr lang="pl-PL" smtClean="0"/>
              <a:pPr/>
              <a:t>29.06.2020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568B-176E-434C-B85C-3FEAAF1DC2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4364-38DF-42C4-9B11-08E04893D61E}" type="datetimeFigureOut">
              <a:rPr lang="pl-PL" smtClean="0"/>
              <a:pPr/>
              <a:t>29.06.2020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568B-176E-434C-B85C-3FEAAF1DC2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4364-38DF-42C4-9B11-08E04893D61E}" type="datetimeFigureOut">
              <a:rPr lang="pl-PL" smtClean="0"/>
              <a:pPr/>
              <a:t>29.06.2020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568B-176E-434C-B85C-3FEAAF1DC2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4364-38DF-42C4-9B11-08E04893D61E}" type="datetimeFigureOut">
              <a:rPr lang="pl-PL" smtClean="0"/>
              <a:pPr/>
              <a:t>29.06.2020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568B-176E-434C-B85C-3FEAAF1DC2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4364-38DF-42C4-9B11-08E04893D61E}" type="datetimeFigureOut">
              <a:rPr lang="pl-PL" smtClean="0"/>
              <a:pPr/>
              <a:t>29.06.2020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568B-176E-434C-B85C-3FEAAF1DC2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4364-38DF-42C4-9B11-08E04893D61E}" type="datetimeFigureOut">
              <a:rPr lang="pl-PL" smtClean="0"/>
              <a:pPr/>
              <a:t>29.06.2020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568B-176E-434C-B85C-3FEAAF1DC2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4364-38DF-42C4-9B11-08E04893D61E}" type="datetimeFigureOut">
              <a:rPr lang="pl-PL" smtClean="0"/>
              <a:pPr/>
              <a:t>29.06.2020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568B-176E-434C-B85C-3FEAAF1DC2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4364-38DF-42C4-9B11-08E04893D61E}" type="datetimeFigureOut">
              <a:rPr lang="pl-PL" smtClean="0"/>
              <a:pPr/>
              <a:t>29.06.2020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568B-176E-434C-B85C-3FEAAF1DC2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4364-38DF-42C4-9B11-08E04893D61E}" type="datetimeFigureOut">
              <a:rPr lang="pl-PL" smtClean="0"/>
              <a:pPr/>
              <a:t>29.06.2020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568B-176E-434C-B85C-3FEAAF1DC2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4364-38DF-42C4-9B11-08E04893D61E}" type="datetimeFigureOut">
              <a:rPr lang="pl-PL" smtClean="0"/>
              <a:pPr/>
              <a:t>29.06.2020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568B-176E-434C-B85C-3FEAAF1DC2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94364-38DF-42C4-9B11-08E04893D61E}" type="datetimeFigureOut">
              <a:rPr lang="pl-PL" smtClean="0"/>
              <a:pPr/>
              <a:t>29.06.2020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6568B-176E-434C-B85C-3FEAAF1DC21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143000"/>
          </a:xfrm>
        </p:spPr>
        <p:txBody>
          <a:bodyPr/>
          <a:lstStyle/>
          <a:p>
            <a:r>
              <a:rPr lang="pl-PL" b="1" dirty="0">
                <a:latin typeface="Gabriola" pitchFamily="82" charset="0"/>
              </a:rPr>
              <a:t>TURNIEJ W PIŁKĘ SIATKOWĄ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000108"/>
            <a:ext cx="8329642" cy="307183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l-PL" sz="2600" dirty="0">
                <a:latin typeface="Gabriola" pitchFamily="82" charset="0"/>
              </a:rPr>
              <a:t>4 lutego 2020 r. po raz kolejny odbył się Szkolny Turniej w Piłkę Siatkową Mężczyzn  Nagrodę Spółdzielni Uczniowskiej „Ekonomik”. Do rywalizacji zgłosiło się wyjątkowo 7 drużyn z klas: II Tg, III Tg, III </a:t>
            </a:r>
            <a:r>
              <a:rPr lang="pl-PL" sz="2600" dirty="0" err="1">
                <a:latin typeface="Gabriola" pitchFamily="82" charset="0"/>
              </a:rPr>
              <a:t>Kc</a:t>
            </a:r>
            <a:r>
              <a:rPr lang="pl-PL" sz="2600" dirty="0">
                <a:latin typeface="Gabriola" pitchFamily="82" charset="0"/>
              </a:rPr>
              <a:t>, III </a:t>
            </a:r>
            <a:r>
              <a:rPr lang="pl-PL" sz="2600" dirty="0" err="1">
                <a:latin typeface="Gabriola" pitchFamily="82" charset="0"/>
              </a:rPr>
              <a:t>Hs</a:t>
            </a:r>
            <a:r>
              <a:rPr lang="pl-PL" sz="2600" dirty="0">
                <a:latin typeface="Gabriola" pitchFamily="82" charset="0"/>
              </a:rPr>
              <a:t>, III </a:t>
            </a:r>
            <a:r>
              <a:rPr lang="pl-PL" sz="2600" dirty="0" err="1">
                <a:latin typeface="Gabriola" pitchFamily="82" charset="0"/>
              </a:rPr>
              <a:t>Kch</a:t>
            </a:r>
            <a:r>
              <a:rPr lang="pl-PL" sz="2600" dirty="0">
                <a:latin typeface="Gabriola" pitchFamily="82" charset="0"/>
              </a:rPr>
              <a:t>, IV </a:t>
            </a:r>
            <a:r>
              <a:rPr lang="pl-PL" sz="2600" dirty="0" err="1">
                <a:latin typeface="Gabriola" pitchFamily="82" charset="0"/>
              </a:rPr>
              <a:t>Ks</a:t>
            </a:r>
            <a:r>
              <a:rPr lang="pl-PL" sz="2600" dirty="0">
                <a:latin typeface="Gabriola" pitchFamily="82" charset="0"/>
              </a:rPr>
              <a:t>, IV Te, </a:t>
            </a:r>
          </a:p>
          <a:p>
            <a:pPr algn="ctr">
              <a:buNone/>
            </a:pPr>
            <a:r>
              <a:rPr lang="pl-PL" sz="2600" dirty="0">
                <a:latin typeface="Gabriola" pitchFamily="82" charset="0"/>
              </a:rPr>
              <a:t>III miejsce i brązowe medale zdobyli panowie z klasy III </a:t>
            </a:r>
            <a:r>
              <a:rPr lang="pl-PL" sz="2600" dirty="0" err="1">
                <a:latin typeface="Gabriola" pitchFamily="82" charset="0"/>
              </a:rPr>
              <a:t>Kc</a:t>
            </a:r>
            <a:r>
              <a:rPr lang="pl-PL" sz="2600" dirty="0">
                <a:latin typeface="Gabriola" pitchFamily="82" charset="0"/>
              </a:rPr>
              <a:t> w składzie: Piotr </a:t>
            </a:r>
            <a:r>
              <a:rPr lang="pl-PL" sz="2600" dirty="0" err="1">
                <a:latin typeface="Gabriola" pitchFamily="82" charset="0"/>
              </a:rPr>
              <a:t>Łasiewicki</a:t>
            </a:r>
            <a:r>
              <a:rPr lang="pl-PL" sz="2600" dirty="0">
                <a:latin typeface="Gabriola" pitchFamily="82" charset="0"/>
              </a:rPr>
              <a:t>, Sebastian Babik, Krzysztof Biedrzycki i Patryk Dmochowski.</a:t>
            </a:r>
          </a:p>
          <a:p>
            <a:pPr algn="ctr">
              <a:buNone/>
            </a:pPr>
            <a:r>
              <a:rPr lang="pl-PL" sz="2600" dirty="0">
                <a:latin typeface="Gabriola" pitchFamily="82" charset="0"/>
              </a:rPr>
              <a:t>II miejsce i srebrne medale przypadły reprezentacji z klasy III </a:t>
            </a:r>
            <a:r>
              <a:rPr lang="pl-PL" sz="2600" dirty="0" err="1">
                <a:latin typeface="Gabriola" pitchFamily="82" charset="0"/>
              </a:rPr>
              <a:t>Kch</a:t>
            </a:r>
            <a:r>
              <a:rPr lang="pl-PL" sz="2600" dirty="0">
                <a:latin typeface="Gabriola" pitchFamily="82" charset="0"/>
              </a:rPr>
              <a:t> : Kamil </a:t>
            </a:r>
            <a:r>
              <a:rPr lang="pl-PL" sz="2600" dirty="0" err="1">
                <a:latin typeface="Gabriola" pitchFamily="82" charset="0"/>
              </a:rPr>
              <a:t>Bacławski</a:t>
            </a:r>
            <a:r>
              <a:rPr lang="pl-PL" sz="2600" dirty="0">
                <a:latin typeface="Gabriola" pitchFamily="82" charset="0"/>
              </a:rPr>
              <a:t>, Eryk Cywiński, Sebastian Lenda, Michał Zieliński.</a:t>
            </a:r>
          </a:p>
          <a:p>
            <a:pPr algn="ctr">
              <a:buNone/>
            </a:pPr>
            <a:r>
              <a:rPr lang="pl-PL" sz="2600" dirty="0">
                <a:latin typeface="Gabriola" pitchFamily="82" charset="0"/>
              </a:rPr>
              <a:t>Po zaciętej grze I miejsce i złote medale wywalczyli panowie z klasy III </a:t>
            </a:r>
            <a:r>
              <a:rPr lang="pl-PL" sz="2600" dirty="0" err="1">
                <a:latin typeface="Gabriola" pitchFamily="82" charset="0"/>
              </a:rPr>
              <a:t>Hs</a:t>
            </a:r>
            <a:r>
              <a:rPr lang="pl-PL" sz="2600" dirty="0">
                <a:latin typeface="Gabriola" pitchFamily="82" charset="0"/>
              </a:rPr>
              <a:t> : Kacper Skierkowski, Mateusz Jędrasik, Cezary </a:t>
            </a:r>
            <a:r>
              <a:rPr lang="pl-PL" sz="2600" dirty="0" err="1">
                <a:latin typeface="Gabriola" pitchFamily="82" charset="0"/>
              </a:rPr>
              <a:t>Popielarki</a:t>
            </a:r>
            <a:r>
              <a:rPr lang="pl-PL" sz="2600" dirty="0">
                <a:latin typeface="Gabriola" pitchFamily="82" charset="0"/>
              </a:rPr>
              <a:t> i Wojtek Gumkowski. Wybrany został najbardziej wartościowy zawodnik turnieju – MVP i został nim Kacper Skierkowski z klasy III </a:t>
            </a:r>
            <a:r>
              <a:rPr lang="pl-PL" sz="2600" dirty="0" err="1">
                <a:latin typeface="Gabriola" pitchFamily="82" charset="0"/>
              </a:rPr>
              <a:t>Hs</a:t>
            </a:r>
            <a:r>
              <a:rPr lang="pl-PL" sz="2600" dirty="0">
                <a:latin typeface="Gabriola" pitchFamily="82" charset="0"/>
              </a:rPr>
              <a:t>.</a:t>
            </a:r>
          </a:p>
          <a:p>
            <a:pPr algn="ctr">
              <a:buNone/>
            </a:pPr>
            <a:r>
              <a:rPr lang="pl-PL" sz="2600" dirty="0">
                <a:latin typeface="Gabriola" pitchFamily="82" charset="0"/>
              </a:rPr>
              <a:t>Nagrody ufundowała </a:t>
            </a:r>
            <a:r>
              <a:rPr lang="pl-PL" sz="2600" dirty="0" err="1">
                <a:latin typeface="Gabriola" pitchFamily="82" charset="0"/>
              </a:rPr>
              <a:t>Sółdzielnia</a:t>
            </a:r>
            <a:r>
              <a:rPr lang="pl-PL" sz="2600" dirty="0">
                <a:latin typeface="Gabriola" pitchFamily="82" charset="0"/>
              </a:rPr>
              <a:t> Uczniowska „Ekonomik”.</a:t>
            </a:r>
          </a:p>
          <a:p>
            <a:endParaRPr lang="pl-PL" sz="1800" dirty="0">
              <a:latin typeface="Gabriola" pitchFamily="82" charset="0"/>
            </a:endParaRPr>
          </a:p>
        </p:txBody>
      </p:sp>
      <p:pic>
        <p:nvPicPr>
          <p:cNvPr id="1026" name="Picture 2" descr="http://www.zsz4-ostroleka.com/foldery/galeria/20200204PS/slides/84671466_2205324466236593_9036981369720274944_n%20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3286148" cy="2464611"/>
          </a:xfrm>
          <a:prstGeom prst="rect">
            <a:avLst/>
          </a:prstGeom>
          <a:noFill/>
        </p:spPr>
      </p:pic>
      <p:pic>
        <p:nvPicPr>
          <p:cNvPr id="1028" name="Picture 4" descr="http://www.zsz4-ostroleka.com/foldery/galeria/20200204PS/slides/DSC_0211.JPG"/>
          <p:cNvPicPr>
            <a:picLocks noChangeAspect="1" noChangeArrowheads="1"/>
          </p:cNvPicPr>
          <p:nvPr/>
        </p:nvPicPr>
        <p:blipFill>
          <a:blip r:embed="rId3"/>
          <a:srcRect l="6275" r="28051"/>
          <a:stretch>
            <a:fillRect/>
          </a:stretch>
        </p:blipFill>
        <p:spPr bwMode="auto">
          <a:xfrm>
            <a:off x="3357554" y="4143380"/>
            <a:ext cx="2411226" cy="2428892"/>
          </a:xfrm>
          <a:prstGeom prst="rect">
            <a:avLst/>
          </a:prstGeom>
          <a:noFill/>
        </p:spPr>
      </p:pic>
      <p:pic>
        <p:nvPicPr>
          <p:cNvPr id="1030" name="Picture 6" descr="http://www.zsz4-ostroleka.com/foldery/galeria/20200204PS/slides/DSC_0216.JPG"/>
          <p:cNvPicPr>
            <a:picLocks noChangeAspect="1" noChangeArrowheads="1"/>
          </p:cNvPicPr>
          <p:nvPr/>
        </p:nvPicPr>
        <p:blipFill>
          <a:blip r:embed="rId4"/>
          <a:srcRect l="6644" r="10704"/>
          <a:stretch>
            <a:fillRect/>
          </a:stretch>
        </p:blipFill>
        <p:spPr bwMode="auto">
          <a:xfrm>
            <a:off x="5857884" y="4143380"/>
            <a:ext cx="3286116" cy="2428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1142984"/>
          </a:xfrm>
        </p:spPr>
        <p:txBody>
          <a:bodyPr/>
          <a:lstStyle/>
          <a:p>
            <a:r>
              <a:rPr lang="pl-PL" b="1" dirty="0">
                <a:latin typeface="Gabriola" pitchFamily="82" charset="0"/>
              </a:rPr>
              <a:t>KONKURS NA PĄCZKOŻERCĘ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497" y="1196751"/>
            <a:ext cx="4965132" cy="2857355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chemeClr val="tx1"/>
                </a:solidFill>
                <a:latin typeface="Gabriola" pitchFamily="82" charset="0"/>
              </a:rPr>
              <a:t>7 lutego opiekunowie Samorządu Uczniowskiego i Spółdzielni Uczniowskiej „Ekonomik” zorganizowali w naszej szkole konkurs na „</a:t>
            </a:r>
            <a:r>
              <a:rPr lang="pl-PL" sz="2000" dirty="0" err="1">
                <a:solidFill>
                  <a:schemeClr val="tx1"/>
                </a:solidFill>
                <a:latin typeface="Gabriola" pitchFamily="82" charset="0"/>
              </a:rPr>
              <a:t>Pączkożercę</a:t>
            </a:r>
            <a:r>
              <a:rPr lang="pl-PL" sz="2000" dirty="0">
                <a:solidFill>
                  <a:schemeClr val="tx1"/>
                </a:solidFill>
                <a:latin typeface="Gabriola" pitchFamily="82" charset="0"/>
              </a:rPr>
              <a:t>”. Do rywalizacji zgłosiło się  7 uczniów z różnych klas. Zadaniem uczestników było zjedzenie jak największej liczby  pączków w czasie 8 minut.  Zwycięzcą konkursu i „Szkolnym </a:t>
            </a:r>
            <a:r>
              <a:rPr lang="pl-PL" sz="2000" dirty="0" err="1">
                <a:solidFill>
                  <a:schemeClr val="tx1"/>
                </a:solidFill>
                <a:latin typeface="Gabriola" pitchFamily="82" charset="0"/>
              </a:rPr>
              <a:t>Pączkożercą</a:t>
            </a:r>
            <a:r>
              <a:rPr lang="pl-PL" sz="2000" dirty="0">
                <a:solidFill>
                  <a:schemeClr val="tx1"/>
                </a:solidFill>
                <a:latin typeface="Gabriola" pitchFamily="82" charset="0"/>
              </a:rPr>
              <a:t>” został uczeń klasy 3TG Tomasz Balcerzak, który w określonym czasie zjadł 9 pączków. Nagrodę w konkursie ufundowała Spółdzielnia Uczniowska „Ekonomik”.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32653"/>
            <a:ext cx="2928958" cy="241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214818"/>
            <a:ext cx="3000396" cy="241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071546"/>
            <a:ext cx="3500462" cy="274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214818"/>
            <a:ext cx="2500298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B11391-E9CF-43F3-9848-83E041C06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Gabriola" panose="04040605051002020D02" pitchFamily="82" charset="0"/>
              </a:rPr>
              <a:t>STUNDIÓWKA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42BC7E-E84A-4CD0-A7D2-2D63E2B0C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23" y="139297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latin typeface="Gabriola" panose="04040605051002020D02" pitchFamily="82" charset="0"/>
              </a:rPr>
              <a:t>W Sali bankietowej Olimpia w Krukach, na balu studniówkowym bawiła się młodzież Zespołu Szkół Zawodowych nr. 4 im. Adama </a:t>
            </a:r>
            <a:r>
              <a:rPr lang="pl-PL" sz="2000" dirty="0" err="1">
                <a:latin typeface="Gabriola" panose="04040605051002020D02" pitchFamily="82" charset="0"/>
              </a:rPr>
              <a:t>Chętnika</a:t>
            </a:r>
            <a:r>
              <a:rPr lang="pl-PL" sz="2000" dirty="0">
                <a:latin typeface="Gabriola" panose="04040605051002020D02" pitchFamily="82" charset="0"/>
              </a:rPr>
              <a:t> w Ostrołęce. Tegoroczni maturzyści hucznie obchodzili wydarzenie, wspólnie odliczając przysłowiowe sto dni do egzaminu dojrzałości.</a:t>
            </a:r>
          </a:p>
          <a:p>
            <a:pPr marL="0" indent="0">
              <a:buNone/>
            </a:pPr>
            <a:r>
              <a:rPr lang="pl-PL" sz="2000" dirty="0">
                <a:latin typeface="Gabriola" panose="04040605051002020D02" pitchFamily="82" charset="0"/>
              </a:rPr>
              <a:t>Tort dla klasy ekonomicznej i handlowej ufundowała Spółdzielnia Uczniowska EKONOMIK</a:t>
            </a:r>
          </a:p>
        </p:txBody>
      </p:sp>
      <p:pic>
        <p:nvPicPr>
          <p:cNvPr id="5" name="Obraz 4" descr="Obraz zawierający wewnątrz, sufit, osoby, stojące&#10;&#10;Opis wygenerowany automatycznie">
            <a:extLst>
              <a:ext uri="{FF2B5EF4-FFF2-40B4-BE49-F238E27FC236}">
                <a16:creationId xmlns:a16="http://schemas.microsoft.com/office/drawing/2014/main" id="{517AB3D6-5C7D-4307-9486-A337949855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7" y="2924944"/>
            <a:ext cx="4326072" cy="2883344"/>
          </a:xfrm>
          <a:prstGeom prst="rect">
            <a:avLst/>
          </a:prstGeom>
        </p:spPr>
      </p:pic>
      <p:pic>
        <p:nvPicPr>
          <p:cNvPr id="8" name="Obraz 7" descr="Obraz zawierający osoba, tort, wewnątrz, stół&#10;&#10;Opis wygenerowany automatycznie">
            <a:extLst>
              <a:ext uri="{FF2B5EF4-FFF2-40B4-BE49-F238E27FC236}">
                <a16:creationId xmlns:a16="http://schemas.microsoft.com/office/drawing/2014/main" id="{92D348A7-1BEB-4DCD-B170-1DB082BD9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623" y="3852770"/>
            <a:ext cx="4506744" cy="300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410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2453</TotalTime>
  <Words>288</Words>
  <Application>Microsoft Office PowerPoint</Application>
  <PresentationFormat>Pokaz na ekranie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Calibri</vt:lpstr>
      <vt:lpstr>Gabriola</vt:lpstr>
      <vt:lpstr>Motyw pakietu Office</vt:lpstr>
      <vt:lpstr>TURNIEJ W PIŁKĘ SIATKOWĄ</vt:lpstr>
      <vt:lpstr>KONKURS NA PĄCZKOŻERCĘ</vt:lpstr>
      <vt:lpstr>STUNDIÓWKA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KONKURS NA PĄCZKOŻERCĘ</dc:title>
  <dc:creator>PC</dc:creator>
  <cp:lastModifiedBy>Fabian Parzych</cp:lastModifiedBy>
  <cp:revision>28</cp:revision>
  <dcterms:created xsi:type="dcterms:W3CDTF">2020-02-19T17:31:34Z</dcterms:created>
  <dcterms:modified xsi:type="dcterms:W3CDTF">2020-06-29T19:06:24Z</dcterms:modified>
</cp:coreProperties>
</file>